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2F"/>
    <a:srgbClr val="A32036"/>
    <a:srgbClr val="3C3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28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Alvatorre" userId="fef8ab28-17ea-41b7-b79e-6b3c9c81cccf" providerId="ADAL" clId="{171E3057-D5A2-4934-80F0-09693C799BAC}"/>
    <pc:docChg chg="custSel modSld">
      <pc:chgData name="Tony Alvatorre" userId="fef8ab28-17ea-41b7-b79e-6b3c9c81cccf" providerId="ADAL" clId="{171E3057-D5A2-4934-80F0-09693C799BAC}" dt="2026-02-09T22:42:12.876" v="42" actId="20577"/>
      <pc:docMkLst>
        <pc:docMk/>
      </pc:docMkLst>
      <pc:sldChg chg="modSp mod">
        <pc:chgData name="Tony Alvatorre" userId="fef8ab28-17ea-41b7-b79e-6b3c9c81cccf" providerId="ADAL" clId="{171E3057-D5A2-4934-80F0-09693C799BAC}" dt="2026-02-09T22:42:12.876" v="42" actId="20577"/>
        <pc:sldMkLst>
          <pc:docMk/>
          <pc:sldMk cId="3180643320" sldId="257"/>
        </pc:sldMkLst>
        <pc:graphicFrameChg chg="modGraphic">
          <ac:chgData name="Tony Alvatorre" userId="fef8ab28-17ea-41b7-b79e-6b3c9c81cccf" providerId="ADAL" clId="{171E3057-D5A2-4934-80F0-09693C799BAC}" dt="2026-02-09T22:42:12.876" v="42" actId="20577"/>
          <ac:graphicFrameMkLst>
            <pc:docMk/>
            <pc:sldMk cId="3180643320" sldId="257"/>
            <ac:graphicFrameMk id="12" creationId="{F69A0613-D11C-1430-84BA-D61723F141D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7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6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1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5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2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4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5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te money backgrounds Images - Free Download on Freepik">
            <a:extLst>
              <a:ext uri="{FF2B5EF4-FFF2-40B4-BE49-F238E27FC236}">
                <a16:creationId xmlns:a16="http://schemas.microsoft.com/office/drawing/2014/main" id="{73D0DE9F-DD8F-FDD2-95E2-29FEA03F6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" y="2681287"/>
            <a:ext cx="7780638" cy="51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5306A-02D1-3C44-9EAC-2BC73581B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3" t="-286" r="83" b="31828"/>
          <a:stretch/>
        </p:blipFill>
        <p:spPr>
          <a:xfrm>
            <a:off x="0" y="0"/>
            <a:ext cx="7772400" cy="3547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BBED88-AFB4-EE4A-A419-C75588F328FE}"/>
              </a:ext>
            </a:extLst>
          </p:cNvPr>
          <p:cNvSpPr/>
          <p:nvPr/>
        </p:nvSpPr>
        <p:spPr>
          <a:xfrm>
            <a:off x="670034" y="2610444"/>
            <a:ext cx="6432331" cy="945939"/>
          </a:xfrm>
          <a:prstGeom prst="rect">
            <a:avLst/>
          </a:prstGeom>
          <a:solidFill>
            <a:srgbClr val="A32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BB9FF-09F4-DA4F-9578-EF615DDE3B2D}"/>
              </a:ext>
            </a:extLst>
          </p:cNvPr>
          <p:cNvSpPr txBox="1"/>
          <p:nvPr/>
        </p:nvSpPr>
        <p:spPr>
          <a:xfrm>
            <a:off x="843454" y="2742539"/>
            <a:ext cx="608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52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Financial Aid Workshops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51F1A0-DCBD-5B4E-8116-28B53DC4329B}"/>
              </a:ext>
            </a:extLst>
          </p:cNvPr>
          <p:cNvSpPr/>
          <p:nvPr/>
        </p:nvSpPr>
        <p:spPr>
          <a:xfrm>
            <a:off x="0" y="7756771"/>
            <a:ext cx="7778831" cy="2317404"/>
          </a:xfrm>
          <a:prstGeom prst="rect">
            <a:avLst/>
          </a:prstGeom>
          <a:solidFill>
            <a:srgbClr val="FFC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CB701-2A79-844B-A78E-9ECB3074B3C9}"/>
              </a:ext>
            </a:extLst>
          </p:cNvPr>
          <p:cNvSpPr txBox="1"/>
          <p:nvPr/>
        </p:nvSpPr>
        <p:spPr>
          <a:xfrm>
            <a:off x="50608" y="7836283"/>
            <a:ext cx="3610305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If you’re the student: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Student FSA ID/Login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Social security number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Permanent Resident number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2023 &amp; 2024 Federal 1040 income tax return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List of schools you’re interested in attending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D56BC2-5FE8-0A40-BC3F-4B17EF402B1A}"/>
              </a:ext>
            </a:extLst>
          </p:cNvPr>
          <p:cNvSpPr txBox="1"/>
          <p:nvPr/>
        </p:nvSpPr>
        <p:spPr>
          <a:xfrm>
            <a:off x="670034" y="6728889"/>
            <a:ext cx="6432331" cy="784830"/>
          </a:xfrm>
          <a:prstGeom prst="rect">
            <a:avLst/>
          </a:prstGeom>
          <a:solidFill>
            <a:srgbClr val="A3203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For more information, please visit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Glendale.edu/</a:t>
            </a:r>
            <a:r>
              <a:rPr lang="en-US" sz="15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financialaid</a:t>
            </a:r>
            <a:r>
              <a:rPr lang="en-US" sz="15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and select workshops &amp; drop-in help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95BA5-8FE2-A21E-2FB8-023C781E7AEB}"/>
              </a:ext>
            </a:extLst>
          </p:cNvPr>
          <p:cNvSpPr txBox="1"/>
          <p:nvPr/>
        </p:nvSpPr>
        <p:spPr>
          <a:xfrm>
            <a:off x="670034" y="3564822"/>
            <a:ext cx="6432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highlight>
                  <a:srgbClr val="FFC52F"/>
                </a:highlight>
              </a:rPr>
              <a:t>Week of February 16 – February 20  </a:t>
            </a:r>
          </a:p>
          <a:p>
            <a:pPr algn="ctr"/>
            <a:r>
              <a:rPr lang="en-US" sz="2600" dirty="0">
                <a:highlight>
                  <a:srgbClr val="FFC52F"/>
                </a:highlight>
              </a:rPr>
              <a:t>Sierra Vista 365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69A0613-D11C-1430-84BA-D61723F1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460413"/>
              </p:ext>
            </p:extLst>
          </p:nvPr>
        </p:nvGraphicFramePr>
        <p:xfrm>
          <a:off x="670034" y="4550862"/>
          <a:ext cx="6432331" cy="20171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609">
                  <a:extLst>
                    <a:ext uri="{9D8B030D-6E8A-4147-A177-3AD203B41FA5}">
                      <a16:colId xmlns:a16="http://schemas.microsoft.com/office/drawing/2014/main" val="3938217240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4223979174"/>
                    </a:ext>
                  </a:extLst>
                </a:gridCol>
                <a:gridCol w="3113461">
                  <a:extLst>
                    <a:ext uri="{9D8B030D-6E8A-4147-A177-3AD203B41FA5}">
                      <a16:colId xmlns:a16="http://schemas.microsoft.com/office/drawing/2014/main" val="2215396335"/>
                    </a:ext>
                  </a:extLst>
                </a:gridCol>
              </a:tblGrid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February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Closed - Holiday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884127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February 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11am – Closes at 3:30pm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144803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Wednesday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February 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11am – Closes at 3pm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7688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February 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Opens at 12pm – 4:30pm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47531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February 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9am – 12:00pm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99842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99DD59A-29D2-4138-F471-E7BC89FD90A0}"/>
              </a:ext>
            </a:extLst>
          </p:cNvPr>
          <p:cNvSpPr txBox="1"/>
          <p:nvPr/>
        </p:nvSpPr>
        <p:spPr>
          <a:xfrm>
            <a:off x="3660913" y="7813159"/>
            <a:ext cx="4058479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If you’re the parent or contributor: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Contributor FSA ID/Login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2023 &amp; 2024 Federal 1040 income tax return. Amount in checking &amp; savings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Untaxed income such as child support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Assets like businesses, investments, real estate, etc.  (Not including retirement or primary residence)</a:t>
            </a: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C1F7C33A-5A73-31EE-AC7E-718C70708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" y="-177073"/>
            <a:ext cx="7771757" cy="13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43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C_Flyer_Templates_01" id="{B41D1FE0-7FA5-384B-90DF-3F2EC9E9AD2E}" vid="{4D955BBF-1925-CD49-96B7-46CBED3BC81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GCC_Flyer_Templates_01 (2)</Template>
  <TotalTime>277</TotalTime>
  <Words>164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 Black</vt:lpstr>
      <vt:lpstr>Lato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Tony Alvatorre</dc:creator>
  <cp:lastModifiedBy>Tony Alvatorre</cp:lastModifiedBy>
  <cp:revision>7</cp:revision>
  <cp:lastPrinted>2025-11-03T19:15:23Z</cp:lastPrinted>
  <dcterms:created xsi:type="dcterms:W3CDTF">2025-10-27T16:31:32Z</dcterms:created>
  <dcterms:modified xsi:type="dcterms:W3CDTF">2026-02-09T22:42:33Z</dcterms:modified>
</cp:coreProperties>
</file>