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7772400" cy="10058400"/>
  <p:notesSz cx="6400800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3935"/>
    <a:srgbClr val="3C3935"/>
    <a:srgbClr val="FEC52E"/>
    <a:srgbClr val="A32037"/>
    <a:srgbClr val="A32036"/>
    <a:srgbClr val="FFC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13768-C3C3-4A0A-9DDB-C180B70EB67B}" v="160" dt="2024-11-05T17:50:18.2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636" y="-50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isy Lovo" userId="908fd213-0b77-4673-8ac1-53ff6505a70e" providerId="ADAL" clId="{57CA459F-0154-47D7-848E-F50FD670A203}"/>
    <pc:docChg chg="modSld">
      <pc:chgData name="Daisy Lovo" userId="908fd213-0b77-4673-8ac1-53ff6505a70e" providerId="ADAL" clId="{57CA459F-0154-47D7-848E-F50FD670A203}" dt="2024-05-16T16:46:07.636" v="17" actId="20577"/>
      <pc:docMkLst>
        <pc:docMk/>
      </pc:docMkLst>
      <pc:sldChg chg="modSp mod">
        <pc:chgData name="Daisy Lovo" userId="908fd213-0b77-4673-8ac1-53ff6505a70e" providerId="ADAL" clId="{57CA459F-0154-47D7-848E-F50FD670A203}" dt="2024-05-16T16:46:07.636" v="17" actId="20577"/>
        <pc:sldMkLst>
          <pc:docMk/>
          <pc:sldMk cId="3180643320" sldId="257"/>
        </pc:sldMkLst>
        <pc:spChg chg="mod">
          <ac:chgData name="Daisy Lovo" userId="908fd213-0b77-4673-8ac1-53ff6505a70e" providerId="ADAL" clId="{57CA459F-0154-47D7-848E-F50FD670A203}" dt="2024-05-16T16:46:07.636" v="17" actId="20577"/>
          <ac:spMkLst>
            <pc:docMk/>
            <pc:sldMk cId="3180643320" sldId="257"/>
            <ac:spMk id="7" creationId="{AEDBB9FF-09F4-DA4F-9578-EF615DDE3B2D}"/>
          </ac:spMkLst>
        </pc:spChg>
        <pc:graphicFrameChg chg="mod modGraphic">
          <ac:chgData name="Daisy Lovo" userId="908fd213-0b77-4673-8ac1-53ff6505a70e" providerId="ADAL" clId="{57CA459F-0154-47D7-848E-F50FD670A203}" dt="2024-05-16T16:45:23.926" v="12" actId="20577"/>
          <ac:graphicFrameMkLst>
            <pc:docMk/>
            <pc:sldMk cId="3180643320" sldId="257"/>
            <ac:graphicFrameMk id="4" creationId="{BB80B109-82C6-4BFC-8531-3833A5F5039B}"/>
          </ac:graphicFrameMkLst>
        </pc:graphicFrameChg>
      </pc:sldChg>
    </pc:docChg>
  </pc:docChgLst>
  <pc:docChgLst>
    <pc:chgData name="Daisy Lovo" userId="908fd213-0b77-4673-8ac1-53ff6505a70e" providerId="ADAL" clId="{2D913768-C3C3-4A0A-9DDB-C180B70EB67B}"/>
    <pc:docChg chg="modSld">
      <pc:chgData name="Daisy Lovo" userId="908fd213-0b77-4673-8ac1-53ff6505a70e" providerId="ADAL" clId="{2D913768-C3C3-4A0A-9DDB-C180B70EB67B}" dt="2024-11-05T17:50:54.119" v="397" actId="2711"/>
      <pc:docMkLst>
        <pc:docMk/>
      </pc:docMkLst>
      <pc:sldChg chg="modSp mod">
        <pc:chgData name="Daisy Lovo" userId="908fd213-0b77-4673-8ac1-53ff6505a70e" providerId="ADAL" clId="{2D913768-C3C3-4A0A-9DDB-C180B70EB67B}" dt="2024-11-05T17:50:54.119" v="397" actId="2711"/>
        <pc:sldMkLst>
          <pc:docMk/>
          <pc:sldMk cId="3180643320" sldId="257"/>
        </pc:sldMkLst>
        <pc:graphicFrameChg chg="mod modGraphic">
          <ac:chgData name="Daisy Lovo" userId="908fd213-0b77-4673-8ac1-53ff6505a70e" providerId="ADAL" clId="{2D913768-C3C3-4A0A-9DDB-C180B70EB67B}" dt="2024-11-05T17:50:54.119" v="397" actId="2711"/>
          <ac:graphicFrameMkLst>
            <pc:docMk/>
            <pc:sldMk cId="3180643320" sldId="257"/>
            <ac:graphicFrameMk id="4" creationId="{BB80B109-82C6-4BFC-8531-3833A5F5039B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6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1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5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2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4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5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CDA7F-9917-FA48-A8AC-4D779601F5F5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A1F03-740E-8F46-A3D0-4731EFC0B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45306A-02D1-3C44-9EAC-2BC73581B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98" b="49198"/>
          <a:stretch/>
        </p:blipFill>
        <p:spPr>
          <a:xfrm>
            <a:off x="0" y="-5"/>
            <a:ext cx="7772400" cy="19795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639CA7-2FC7-A242-A5D8-85C4BA9B0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4" y="187362"/>
            <a:ext cx="1474076" cy="5896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FBBED88-AFB4-EE4A-A419-C75588F328FE}"/>
              </a:ext>
            </a:extLst>
          </p:cNvPr>
          <p:cNvSpPr/>
          <p:nvPr/>
        </p:nvSpPr>
        <p:spPr>
          <a:xfrm>
            <a:off x="534153" y="1315822"/>
            <a:ext cx="6649740" cy="907112"/>
          </a:xfrm>
          <a:prstGeom prst="rect">
            <a:avLst/>
          </a:prstGeom>
          <a:solidFill>
            <a:srgbClr val="A32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BB9FF-09F4-DA4F-9578-EF615DDE3B2D}"/>
              </a:ext>
            </a:extLst>
          </p:cNvPr>
          <p:cNvSpPr txBox="1"/>
          <p:nvPr/>
        </p:nvSpPr>
        <p:spPr>
          <a:xfrm>
            <a:off x="843455" y="1517876"/>
            <a:ext cx="608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EC52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Dual Enrollment Courses </a:t>
            </a:r>
            <a:r>
              <a:rPr lang="en-US" sz="2400">
                <a:solidFill>
                  <a:srgbClr val="FEC52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Fall 202</a:t>
            </a:r>
            <a:r>
              <a:rPr lang="en-US" sz="2400" dirty="0">
                <a:solidFill>
                  <a:srgbClr val="FEC52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51F1A0-DCBD-5B4E-8116-28B53DC4329B}"/>
              </a:ext>
            </a:extLst>
          </p:cNvPr>
          <p:cNvSpPr/>
          <p:nvPr/>
        </p:nvSpPr>
        <p:spPr>
          <a:xfrm>
            <a:off x="0" y="9364717"/>
            <a:ext cx="7778831" cy="709457"/>
          </a:xfrm>
          <a:prstGeom prst="rect">
            <a:avLst/>
          </a:prstGeom>
          <a:solidFill>
            <a:srgbClr val="FFC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1CB701-2A79-844B-A78E-9ECB3074B3C9}"/>
              </a:ext>
            </a:extLst>
          </p:cNvPr>
          <p:cNvSpPr txBox="1"/>
          <p:nvPr/>
        </p:nvSpPr>
        <p:spPr>
          <a:xfrm>
            <a:off x="275895" y="9532485"/>
            <a:ext cx="72206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3C3935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1500 North Verdugo Road • Glendale, CA 91208 • 818-240-1000 • www.glendale.edu/hs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80B109-82C6-4BFC-8531-3833A5F50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623577"/>
              </p:ext>
            </p:extLst>
          </p:nvPr>
        </p:nvGraphicFramePr>
        <p:xfrm>
          <a:off x="529936" y="2351490"/>
          <a:ext cx="6663365" cy="6882208"/>
        </p:xfrm>
        <a:graphic>
          <a:graphicData uri="http://schemas.openxmlformats.org/drawingml/2006/table">
            <a:tbl>
              <a:tblPr firstRow="1" firstCol="1" bandRow="1"/>
              <a:tblGrid>
                <a:gridCol w="1019430">
                  <a:extLst>
                    <a:ext uri="{9D8B030D-6E8A-4147-A177-3AD203B41FA5}">
                      <a16:colId xmlns:a16="http://schemas.microsoft.com/office/drawing/2014/main" val="86501339"/>
                    </a:ext>
                  </a:extLst>
                </a:gridCol>
                <a:gridCol w="706806">
                  <a:extLst>
                    <a:ext uri="{9D8B030D-6E8A-4147-A177-3AD203B41FA5}">
                      <a16:colId xmlns:a16="http://schemas.microsoft.com/office/drawing/2014/main" val="4148708592"/>
                    </a:ext>
                  </a:extLst>
                </a:gridCol>
                <a:gridCol w="1168949">
                  <a:extLst>
                    <a:ext uri="{9D8B030D-6E8A-4147-A177-3AD203B41FA5}">
                      <a16:colId xmlns:a16="http://schemas.microsoft.com/office/drawing/2014/main" val="2379840198"/>
                    </a:ext>
                  </a:extLst>
                </a:gridCol>
                <a:gridCol w="1087390">
                  <a:extLst>
                    <a:ext uri="{9D8B030D-6E8A-4147-A177-3AD203B41FA5}">
                      <a16:colId xmlns:a16="http://schemas.microsoft.com/office/drawing/2014/main" val="1474218210"/>
                    </a:ext>
                  </a:extLst>
                </a:gridCol>
                <a:gridCol w="978652">
                  <a:extLst>
                    <a:ext uri="{9D8B030D-6E8A-4147-A177-3AD203B41FA5}">
                      <a16:colId xmlns:a16="http://schemas.microsoft.com/office/drawing/2014/main" val="2817982291"/>
                    </a:ext>
                  </a:extLst>
                </a:gridCol>
                <a:gridCol w="856318">
                  <a:extLst>
                    <a:ext uri="{9D8B030D-6E8A-4147-A177-3AD203B41FA5}">
                      <a16:colId xmlns:a16="http://schemas.microsoft.com/office/drawing/2014/main" val="1927471404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3264045631"/>
                    </a:ext>
                  </a:extLst>
                </a:gridCol>
              </a:tblGrid>
              <a:tr h="23880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Glendale Unified School District Classes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943466"/>
                  </a:ext>
                </a:extLst>
              </a:tr>
              <a:tr h="1649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COURSE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Times New Roman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#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SCHEDULE</a:t>
                      </a:r>
                      <a:endParaRPr lang="en-US" sz="1000" dirty="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LOCATION</a:t>
                      </a:r>
                      <a:endParaRPr lang="en-US" sz="1000" dirty="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START DATE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</a:t>
                      </a:r>
                      <a:r>
                        <a:rPr lang="en-US" sz="1000" b="0">
                          <a:solidFill>
                            <a:srgbClr val="FEC52E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800836"/>
                  </a:ext>
                </a:extLst>
              </a:tr>
              <a:tr h="2403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ASL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1713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Desiree Duong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TTH 4:25-6:30pm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Remote</a:t>
                      </a: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5356169"/>
                  </a:ext>
                </a:extLst>
              </a:tr>
              <a:tr h="230002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ASL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1714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Jared Perez-DeBusk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MW 4:25-6:30pm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Remote</a:t>
                      </a: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04324"/>
                  </a:ext>
                </a:extLst>
              </a:tr>
              <a:tr h="32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Admin of Justice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3381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Lee Simoes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Sa 10:00-1:35pm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TG104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467269"/>
                  </a:ext>
                </a:extLst>
              </a:tr>
              <a:tr h="32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Anthropology 102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2773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 Alix Williams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 4:45-6:40pm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Remote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248168"/>
                  </a:ext>
                </a:extLst>
              </a:tr>
              <a:tr h="254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Bus Admin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2984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Daron </a:t>
                      </a: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Kachatourian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 4:15-6:10pm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Remote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57478"/>
                  </a:ext>
                </a:extLst>
              </a:tr>
              <a:tr h="2667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Bus Admin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2985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Daron </a:t>
                      </a: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Kachatourian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TTh</a:t>
                      </a: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 4:45-6:40pm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Remote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959236"/>
                  </a:ext>
                </a:extLst>
              </a:tr>
              <a:tr h="763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EMT 138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2926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Karl Wong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Sa 9:00-11:05am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GCC Health Science - 122</a:t>
                      </a: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081712"/>
                  </a:ext>
                </a:extLst>
              </a:tr>
              <a:tr h="2645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Mass Comm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3026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Michael Gougis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489355"/>
                  </a:ext>
                </a:extLst>
              </a:tr>
              <a:tr h="252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Mass Comm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3027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Deborah </a:t>
                      </a: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Zipnick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587912"/>
                  </a:ext>
                </a:extLst>
              </a:tr>
              <a:tr h="2873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MOA 182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2923 | 2924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Sonali Perera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10/28/2024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112483"/>
                  </a:ext>
                </a:extLst>
              </a:tr>
              <a:tr h="229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Social Science 110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2983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Sylvia Martin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TTH 4:45-6:40pm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Remote</a:t>
                      </a: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70662"/>
                  </a:ext>
                </a:extLst>
              </a:tr>
              <a:tr h="2600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Speech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3028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Abraham </a:t>
                      </a:r>
                      <a:r>
                        <a:rPr lang="en-US" sz="1000" dirty="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Nesheiwat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5996315"/>
                  </a:ext>
                </a:extLst>
              </a:tr>
              <a:tr h="228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Speech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3029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Adrian Trejo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870554"/>
                  </a:ext>
                </a:extLst>
              </a:tr>
              <a:tr h="241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Speech 108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3032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Nune Dervishian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48172"/>
                  </a:ext>
                </a:extLst>
              </a:tr>
              <a:tr h="23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Stu Dev 101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3057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Vivian Barrera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109665"/>
                  </a:ext>
                </a:extLst>
              </a:tr>
              <a:tr h="255926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Stu Dev 145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3530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Tiffany </a:t>
                      </a:r>
                      <a:r>
                        <a:rPr lang="en-US" sz="1000" dirty="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Nakawatase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918353"/>
                  </a:ext>
                </a:extLst>
              </a:tr>
              <a:tr h="260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Theatre Arts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3017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Vsev</a:t>
                      </a: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 </a:t>
                      </a:r>
                      <a:r>
                        <a:rPr lang="en-US" sz="10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Krawczenuik</a:t>
                      </a:r>
                      <a:endParaRPr lang="en-US" sz="1000">
                        <a:latin typeface="Kepler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24391"/>
                  </a:ext>
                </a:extLst>
              </a:tr>
              <a:tr h="235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Theatre Arts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3018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Vsev</a:t>
                      </a:r>
                      <a:r>
                        <a:rPr lang="en-US" sz="1000" b="0" i="0" u="none" strike="noStrike" noProof="0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 </a:t>
                      </a:r>
                      <a:r>
                        <a:rPr lang="en-US" sz="10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Kepler"/>
                        </a:rPr>
                        <a:t>Krawczenuik</a:t>
                      </a:r>
                      <a:endParaRPr lang="en-US" sz="1000" err="1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Online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Online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9/23/2024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12/18/2024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1239984"/>
                  </a:ext>
                </a:extLst>
              </a:tr>
              <a:tr h="176888"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9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3471" marR="6347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24887"/>
                  </a:ext>
                </a:extLst>
              </a:tr>
              <a:tr h="23880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Burbank Unified School District Classes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364099"/>
                  </a:ext>
                </a:extLst>
              </a:tr>
              <a:tr h="199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COURSE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CLASS #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INSTRUCTOR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SCHEDULE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LOCATION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START DATE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FEC52E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END DATE</a:t>
                      </a:r>
                      <a:endParaRPr lang="en-US" sz="1000">
                        <a:solidFill>
                          <a:srgbClr val="FEC52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2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61013"/>
                  </a:ext>
                </a:extLst>
              </a:tr>
              <a:tr h="32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Armenian 101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3059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Arevhat</a:t>
                      </a: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 Nazaryan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 4pm-5:25pm (+ 3hrs online)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Remote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629184"/>
                  </a:ext>
                </a:extLst>
              </a:tr>
              <a:tr h="3257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Armenian 102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3060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Arevhat</a:t>
                      </a: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 Nazaryan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TTh</a:t>
                      </a: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 4pm-5:25pm (+ 3hrs online)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Remote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210527"/>
                  </a:ext>
                </a:extLst>
              </a:tr>
              <a:tr h="245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Health 102</a:t>
                      </a:r>
                      <a:endParaRPr lang="en-US" sz="100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Calibri"/>
                        </a:rPr>
                        <a:t>3386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/>
                        </a:rPr>
                        <a:t>Jorge Mena</a:t>
                      </a: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3D3935"/>
                          </a:solidFill>
                          <a:effectLst/>
                          <a:latin typeface="Kepler"/>
                          <a:ea typeface="Calibri" panose="020F0502020204030204" pitchFamily="34" charset="0"/>
                          <a:cs typeface="Times New Roman"/>
                        </a:rPr>
                        <a:t>MW 4pm-5:55pm 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>
                          <a:solidFill>
                            <a:srgbClr val="3D3935"/>
                          </a:solidFill>
                          <a:effectLst/>
                          <a:latin typeface="Kepler"/>
                        </a:rPr>
                        <a:t>(Remote Monday)</a:t>
                      </a:r>
                      <a:endParaRPr lang="en-US">
                        <a:solidFill>
                          <a:srgbClr val="3D3935"/>
                        </a:solidFill>
                        <a:latin typeface="Kepler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BHS &amp; Remote</a:t>
                      </a:r>
                      <a:endParaRPr lang="en-US" dirty="0">
                        <a:solidFill>
                          <a:srgbClr val="3D3935"/>
                        </a:solidFill>
                        <a:latin typeface="Kepler"/>
                      </a:endParaRPr>
                    </a:p>
                  </a:txBody>
                  <a:tcPr marL="63471" marR="634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9/23/2024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3D3935"/>
                          </a:solidFill>
                          <a:effectLst/>
                          <a:latin typeface="Kepler"/>
                          <a:ea typeface="Times New Roman" panose="02020603050405020304" pitchFamily="18" charset="0"/>
                          <a:cs typeface="Calibri"/>
                        </a:rPr>
                        <a:t>12/18/2024</a:t>
                      </a:r>
                      <a:endParaRPr lang="en-US" sz="1000" dirty="0">
                        <a:solidFill>
                          <a:srgbClr val="3D3935"/>
                        </a:solidFill>
                        <a:effectLst/>
                        <a:latin typeface="Kepler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3471" marR="6347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44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43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EDE9DE541E140B8C5BD6924F16F26" ma:contentTypeVersion="12" ma:contentTypeDescription="Create a new document." ma:contentTypeScope="" ma:versionID="182b9596ce6e798b4049a75b230f91e8">
  <xsd:schema xmlns:xsd="http://www.w3.org/2001/XMLSchema" xmlns:xs="http://www.w3.org/2001/XMLSchema" xmlns:p="http://schemas.microsoft.com/office/2006/metadata/properties" xmlns:ns3="76be6b04-bd60-40e8-b5e4-03314e5aaf8a" xmlns:ns4="7082b63c-c650-4ee7-96e5-879196c3e889" targetNamespace="http://schemas.microsoft.com/office/2006/metadata/properties" ma:root="true" ma:fieldsID="92201b8657942fa83876df730430e8cb" ns3:_="" ns4:_="">
    <xsd:import namespace="76be6b04-bd60-40e8-b5e4-03314e5aaf8a"/>
    <xsd:import namespace="7082b63c-c650-4ee7-96e5-879196c3e8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be6b04-bd60-40e8-b5e4-03314e5aaf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82b63c-c650-4ee7-96e5-879196c3e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be6b04-bd60-40e8-b5e4-03314e5aaf8a" xsi:nil="true"/>
  </documentManagement>
</p:properties>
</file>

<file path=customXml/itemProps1.xml><?xml version="1.0" encoding="utf-8"?>
<ds:datastoreItem xmlns:ds="http://schemas.openxmlformats.org/officeDocument/2006/customXml" ds:itemID="{1A318FE3-4C40-465E-8835-17897D62E15C}">
  <ds:schemaRefs>
    <ds:schemaRef ds:uri="7082b63c-c650-4ee7-96e5-879196c3e889"/>
    <ds:schemaRef ds:uri="76be6b04-bd60-40e8-b5e4-03314e5aaf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BBD243-FDCE-4F4D-9764-3EF6FEB84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4B7A07-CF39-4872-8FA5-221D402CE62D}">
  <ds:schemaRefs>
    <ds:schemaRef ds:uri="7082b63c-c650-4ee7-96e5-879196c3e889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6be6b04-bd60-40e8-b5e4-03314e5aaf8a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287</Words>
  <Application>Microsoft Office PowerPoint</Application>
  <PresentationFormat>Custom</PresentationFormat>
  <Paragraphs>166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Kepler</vt:lpstr>
      <vt:lpstr>Lato Black</vt:lpstr>
      <vt:lpstr>Lato Medium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Daisy Lovo</cp:lastModifiedBy>
  <cp:revision>2</cp:revision>
  <cp:lastPrinted>2024-11-05T17:30:36Z</cp:lastPrinted>
  <dcterms:created xsi:type="dcterms:W3CDTF">2021-06-28T22:11:05Z</dcterms:created>
  <dcterms:modified xsi:type="dcterms:W3CDTF">2024-11-05T17:50:57Z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0x010100A2CEDE9DE541E140B8C5BD6924F16F26</vt:lpwstr>
  </property>
</Properties>
</file>