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144000" y="1475512"/>
            <a:ext cx="8709066" cy="630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cs typeface="Lora"/>
              </a:rPr>
              <a:t>يوفر مركز الكبرياء بيئة آمنة وداعمة ومقبولة للطلاب من جميع الأجناس والهويات الجنسية بما في ذلك أولئك الذين يُعرفون بأنهم مثلية ومثلي الجنس ومزدوجو الميل الجنسي ومتحولون جنسيًا وكويير (LGBTQ +) وحلفاؤهم.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448499" y="3493783"/>
            <a:ext cx="8318412" cy="434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SAGA هو نادي دول مجلس التعاون الخليجي لطلاب LGBTQ + وحلفائهم.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spc="719">
                <a:solidFill>
                  <a:srgbClr val="000000"/>
                </a:solidFill>
                <a:cs typeface="Lora Bold"/>
              </a:rPr>
              <a:t>هذا النادي هو مكان للجميع ليكونوا على طبيعتهم الحقيقية دون أي حكم ، وإنشاء اتصالات ، وإحداث فرق داخل مجتمع LGBTQ +.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44000" y="1521489"/>
            <a:ext cx="8910121" cy="562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44379" indent="-372189" lvl="1">
              <a:lnSpc>
                <a:spcPts val="3861"/>
              </a:lnSpc>
              <a:buFont typeface="Arial"/>
              <a:buChar char="•"/>
            </a:pPr>
            <a:r>
              <a:rPr lang="en-US" sz="3447">
                <a:solidFill>
                  <a:srgbClr val="008037"/>
                </a:solidFill>
                <a:cs typeface="Roboto Bold"/>
              </a:rPr>
              <a:t>دعونا ندردش سلسلة</a:t>
            </a:r>
          </a:p>
          <a:p>
            <a:pPr algn="ctr">
              <a:lnSpc>
                <a:spcPts val="3861"/>
              </a:lnSpc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      (مجموعة محادثة للطلاب فقط)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cs typeface="Roboto Bold"/>
              </a:rPr>
              <a:t>فخر المحادثات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   (سلسلة مناقشات الطلاب والموظفين)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8C52FF"/>
                </a:solidFill>
                <a:cs typeface="Roboto Bold"/>
              </a:rPr>
              <a:t>موارد الأزمات والطوارئ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        (متاح على موقعنا)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cs typeface="Roboto Bold"/>
              </a:rPr>
              <a:t>الدورات التدريبية وورش العمل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(المنطقة الآمنة ، عبر الوعي ، والمزيد)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6064" y="238125"/>
            <a:ext cx="15830882" cy="919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1"/>
              </a:lnSpc>
            </a:pPr>
            <a:r>
              <a:rPr lang="en-US" sz="7617" spc="7" u="sng">
                <a:solidFill>
                  <a:srgbClr val="000000"/>
                </a:solidFill>
                <a:cs typeface="Lilita One Bold"/>
              </a:rPr>
              <a:t>الأحداث والأنشطة والموارد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594" y="8716431"/>
            <a:ext cx="12178406" cy="6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cs typeface="Shrikhand"/>
              </a:rPr>
              <a:t>خلال الأسبوع الأول من شهر مايو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09594" y="7963781"/>
            <a:ext cx="12178406" cy="6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1"/>
              </a:lnSpc>
            </a:pPr>
            <a:r>
              <a:rPr lang="en-US" sz="4731">
                <a:solidFill>
                  <a:srgbClr val="000000"/>
                </a:solidFill>
                <a:cs typeface="Shrikhand"/>
              </a:rPr>
              <a:t>دول مجلس التعاون الخليجي تحتفل بأسبوع الفخر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479094" y="3036072"/>
            <a:ext cx="363374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cs typeface="Glacial Indifference Bold"/>
              </a:rPr>
              <a:t>موقع: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000000"/>
                </a:solidFill>
                <a:cs typeface="Glacial Indifference Bold"/>
              </a:rPr>
              <a:t>سييرا مادري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917078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cs typeface="Glacial Indifference Bold"/>
              </a:rPr>
              <a:t>ساعات العمل: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052" y="3764818"/>
            <a:ext cx="6899948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spc="599">
                <a:solidFill>
                  <a:srgbClr val="000000"/>
                </a:solidFill>
                <a:cs typeface="Glacial Indifference Bold"/>
              </a:rPr>
              <a:t>الاثنين الخميس</a:t>
            </a:r>
          </a:p>
          <a:p>
            <a:pPr algn="ctr">
              <a:lnSpc>
                <a:spcPts val="3599"/>
              </a:lnSpc>
            </a:pPr>
            <a:r>
              <a:rPr lang="en-US" sz="2999" spc="599">
                <a:solidFill>
                  <a:srgbClr val="000000"/>
                </a:solidFill>
                <a:latin typeface="Glacial Indifference Bold"/>
              </a:rPr>
              <a:t>8:30 صباحًا حتى 4:30 مساءً</a:t>
            </a:r>
          </a:p>
          <a:p>
            <a:pPr algn="ctr">
              <a:lnSpc>
                <a:spcPts val="3599"/>
              </a:lnSpc>
            </a:pPr>
          </a:p>
          <a:p>
            <a:pPr algn="ctr">
              <a:lnSpc>
                <a:spcPts val="3599"/>
              </a:lnSpc>
            </a:pPr>
            <a:r>
              <a:rPr lang="en-US" sz="2999" spc="599">
                <a:solidFill>
                  <a:srgbClr val="000000"/>
                </a:solidFill>
                <a:cs typeface="Glacial Indifference Bold"/>
              </a:rPr>
              <a:t>جمعة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spc="599">
                <a:solidFill>
                  <a:srgbClr val="000000"/>
                </a:solidFill>
                <a:latin typeface="Glacial Indifference Bold"/>
              </a:rPr>
              <a:t>8:30 صباحًا حتى 3:00 مساءً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cs typeface="Glacial Indifference Bold"/>
              </a:rPr>
              <a:t>هاتف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spc="540">
                <a:solidFill>
                  <a:srgbClr val="000000"/>
                </a:solidFill>
                <a:latin typeface="Glacial Indifference Bold"/>
              </a:rPr>
              <a:t>(818) 240-1000 | تحويلة.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060568" y="7463260"/>
            <a:ext cx="388917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640">
                <a:solidFill>
                  <a:srgbClr val="FF1616"/>
                </a:solidFill>
                <a:cs typeface="Glacial Indifference Bold"/>
              </a:rPr>
              <a:t>بريد إلكتروني: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7081473" y="8374269"/>
            <a:ext cx="3957308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480">
                <a:solidFill>
                  <a:srgbClr val="FF1616"/>
                </a:solidFill>
                <a:cs typeface="Glacial Indifference Bold"/>
              </a:rPr>
              <a:t>صفحة على الإنترنت: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107820"/>
            <a:ext cx="454485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500">
                <a:solidFill>
                  <a:srgbClr val="FF1616"/>
                </a:solidFill>
                <a:cs typeface="Glacial Indifference Bold"/>
              </a:rPr>
              <a:t>وسائل الاعلام الاجتماعية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DAFfR47sVrU</dc:identifier>
  <dcterms:modified xsi:type="dcterms:W3CDTF">2011-08-01T06:04:30Z</dcterms:modified>
  <cp:revision>1</cp:revision>
  <dc:title>Pride Center Presentation: Arabic</dc:title>
</cp:coreProperties>
</file>