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62" r:id="rId6"/>
    <p:sldId id="263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2036"/>
    <a:srgbClr val="3C39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8"/>
    <p:restoredTop sz="96405"/>
  </p:normalViewPr>
  <p:slideViewPr>
    <p:cSldViewPr snapToGrid="0" snapToObjects="1">
      <p:cViewPr varScale="1">
        <p:scale>
          <a:sx n="90" d="100"/>
          <a:sy n="90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1F41E02-C66C-0A44-A856-535533DA0F29}"/>
              </a:ext>
            </a:extLst>
          </p:cNvPr>
          <p:cNvSpPr/>
          <p:nvPr userDrawn="1"/>
        </p:nvSpPr>
        <p:spPr>
          <a:xfrm>
            <a:off x="-3586" y="6211669"/>
            <a:ext cx="6103171" cy="723205"/>
          </a:xfrm>
          <a:prstGeom prst="rect">
            <a:avLst/>
          </a:prstGeom>
          <a:solidFill>
            <a:srgbClr val="A4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3D44BED-0EB0-9D43-9815-B7EF112865CB}"/>
              </a:ext>
            </a:extLst>
          </p:cNvPr>
          <p:cNvSpPr/>
          <p:nvPr userDrawn="1"/>
        </p:nvSpPr>
        <p:spPr>
          <a:xfrm>
            <a:off x="6099586" y="6211669"/>
            <a:ext cx="6096000" cy="723205"/>
          </a:xfrm>
          <a:prstGeom prst="rect">
            <a:avLst/>
          </a:prstGeom>
          <a:solidFill>
            <a:srgbClr val="FFC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E883DC-5695-364C-A1DB-0769D3AEDE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322666"/>
            <a:ext cx="9144000" cy="1255421"/>
          </a:xfrm>
        </p:spPr>
        <p:txBody>
          <a:bodyPr anchor="b"/>
          <a:lstStyle>
            <a:lvl1pPr algn="l">
              <a:defRPr sz="6000" i="1">
                <a:solidFill>
                  <a:srgbClr val="A32036"/>
                </a:solidFill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DE74A-EAFA-7141-A777-91DD67909CA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1556" y="5175558"/>
            <a:ext cx="9144000" cy="534972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3C393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Presented by/Date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993DFC-D5B6-1840-8FA8-53F6EF078E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5053" y="685800"/>
            <a:ext cx="3984844" cy="1593937"/>
          </a:xfrm>
          <a:prstGeom prst="rect">
            <a:avLst/>
          </a:prstGeom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CA3E69E4-4856-BB47-A03A-32ECAB27377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1556" y="6398693"/>
            <a:ext cx="4849813" cy="402944"/>
          </a:xfrm>
          <a:noFill/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0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Division/Office/Department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8AEEA6E8-D1BF-3C43-8422-5D81D71ECD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52829" y="6398693"/>
            <a:ext cx="4989513" cy="4029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A32036"/>
                </a:solidFill>
              </a:defRPr>
            </a:lvl1pPr>
          </a:lstStyle>
          <a:p>
            <a:pPr lvl="0"/>
            <a:r>
              <a:rPr lang="en-US" dirty="0" err="1"/>
              <a:t>glendale.edu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9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61E5A4-775F-FF46-B74C-44CB0D18686C}"/>
              </a:ext>
            </a:extLst>
          </p:cNvPr>
          <p:cNvSpPr/>
          <p:nvPr userDrawn="1"/>
        </p:nvSpPr>
        <p:spPr>
          <a:xfrm>
            <a:off x="-3586" y="6211669"/>
            <a:ext cx="6103171" cy="723205"/>
          </a:xfrm>
          <a:prstGeom prst="rect">
            <a:avLst/>
          </a:prstGeom>
          <a:solidFill>
            <a:srgbClr val="A4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046C9A-DE8B-C941-A003-6328B15BE7B7}"/>
              </a:ext>
            </a:extLst>
          </p:cNvPr>
          <p:cNvSpPr/>
          <p:nvPr userDrawn="1"/>
        </p:nvSpPr>
        <p:spPr>
          <a:xfrm>
            <a:off x="6099586" y="6211669"/>
            <a:ext cx="6096000" cy="723205"/>
          </a:xfrm>
          <a:prstGeom prst="rect">
            <a:avLst/>
          </a:prstGeom>
          <a:solidFill>
            <a:srgbClr val="FFC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1A00A42-B96D-A644-BBB3-C2D0FDB2AB61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81556" y="2183061"/>
            <a:ext cx="10697000" cy="361278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3C393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content.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FEF5773-33F8-214A-BA13-DC08930D15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5053" y="685800"/>
            <a:ext cx="2703606" cy="1081442"/>
          </a:xfrm>
          <a:prstGeom prst="rect">
            <a:avLst/>
          </a:prstGeom>
        </p:spPr>
      </p:pic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A55AC25-B912-4540-B77F-653A855496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1556" y="6398693"/>
            <a:ext cx="4849813" cy="402944"/>
          </a:xfrm>
          <a:noFill/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0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Division/Office/Department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C29950F3-2C8A-9A45-A598-838E17E8D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52829" y="6398693"/>
            <a:ext cx="4989513" cy="4029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A32036"/>
                </a:solidFill>
              </a:defRPr>
            </a:lvl1pPr>
          </a:lstStyle>
          <a:p>
            <a:pPr lvl="0"/>
            <a:r>
              <a:rPr lang="en-US" dirty="0" err="1"/>
              <a:t>glendale.edu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0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86781F-A350-EE41-9829-CAF397269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75859-1C3A-9B46-A439-2C2102EE8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27998-46C2-3A40-9FA0-9215F761B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87F26-1EAE-2D4D-89B4-88530F9C7BAA}" type="datetimeFigureOut">
              <a:rPr lang="en-US" smtClean="0"/>
              <a:t>3/9/22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B4C8D-97CE-E544-99B1-979D59933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E8ED8-1EDB-2647-B913-63897D520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568FE-3542-234B-A2BE-5C321BAC5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5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transfer@glendale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5E0ED-624A-194D-8DDA-0230051E7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751294"/>
            <a:ext cx="9144000" cy="1255421"/>
          </a:xfrm>
        </p:spPr>
        <p:txBody>
          <a:bodyPr>
            <a:normAutofit fontScale="90000"/>
          </a:bodyPr>
          <a:lstStyle/>
          <a:p>
            <a:r>
              <a:rPr lang="en-US" dirty="0"/>
              <a:t>Transfer Center: </a:t>
            </a:r>
            <a:br>
              <a:rPr lang="en-US" dirty="0"/>
            </a:br>
            <a:r>
              <a:rPr lang="en-US" dirty="0"/>
              <a:t>Transfer Basics and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F81DA3-752A-7348-865A-138ED4454C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Transfer Counselor, Destinee Blackmon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F3F82-DB87-544A-AEBA-59205CD1EE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502AC0-082D-B645-89C9-1F118E202E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1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313D7-3BC9-E44A-A0FC-6A3BB51413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C61A6-9A34-A140-8F6D-2FE4280B2B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B02B3E-7C37-6147-B0AA-5A5D05EF2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3" y="432255"/>
            <a:ext cx="10501312" cy="550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445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2B7DCAD-9978-FC40-9734-1E094D304A3B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Do well in classes (transferable and major GPA)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Utilize Transfer Center Resources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Scholars Program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TAG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ADTs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Know about impaction and competitive majors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Complete major prep and Golden 4 courses early on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Be involved (clubs, research, volunteering, jobs, etc.)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Be aware of application dates and deadlines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/>
              <a:t>Visit campuses if you can (virtual or in-person tours)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B4FB9-48CE-384A-9CCC-FD2E1390A0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6EBDA-6EA5-DC41-9425-002E534F96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4AF43-147D-1144-9FDA-506EE0497618}"/>
              </a:ext>
            </a:extLst>
          </p:cNvPr>
          <p:cNvSpPr txBox="1"/>
          <p:nvPr/>
        </p:nvSpPr>
        <p:spPr>
          <a:xfrm>
            <a:off x="3571869" y="1057275"/>
            <a:ext cx="8558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Strategies to Increase Admission Potential</a:t>
            </a:r>
          </a:p>
        </p:txBody>
      </p:sp>
    </p:spTree>
    <p:extLst>
      <p:ext uri="{BB962C8B-B14F-4D97-AF65-F5344CB8AC3E}">
        <p14:creationId xmlns:p14="http://schemas.microsoft.com/office/powerpoint/2010/main" val="295641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C6A98-B2EC-B140-A4C3-D60C43C252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5489E-CC2C-784F-968E-2CFCD68D3C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C551199-399F-C54E-99F6-2EBDCBF09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218" y="557211"/>
            <a:ext cx="11211739" cy="524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2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DCA438-532F-EE40-AA84-066EF0517CD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47500" lnSpcReduction="20000"/>
          </a:bodyPr>
          <a:lstStyle/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Transfer Counseling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Admission Strategies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Transfer Workshops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Application Labs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Personal Statement Assistance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College Fairs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Campus Tours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Transfer Events</a:t>
            </a: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5400" dirty="0">
                <a:solidFill>
                  <a:schemeClr val="tx1"/>
                </a:solidFill>
              </a:rPr>
              <a:t>Meetings with Campus Representatives</a:t>
            </a:r>
          </a:p>
          <a:p>
            <a:endParaRPr lang="en-US" sz="5000" dirty="0">
              <a:latin typeface="Tw Cen MT" panose="020B0602020104020603" pitchFamily="34" charset="77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AD121-5A60-9B45-A8C5-3EA79EC32E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4BD22-EE65-EA40-9100-25CEFB3171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642616-AE88-A043-AE77-AA35AC802FE6}"/>
              </a:ext>
            </a:extLst>
          </p:cNvPr>
          <p:cNvSpPr txBox="1"/>
          <p:nvPr/>
        </p:nvSpPr>
        <p:spPr>
          <a:xfrm>
            <a:off x="3786187" y="1057275"/>
            <a:ext cx="7856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What does the Transfer Center provide?</a:t>
            </a:r>
          </a:p>
        </p:txBody>
      </p:sp>
    </p:spTree>
    <p:extLst>
      <p:ext uri="{BB962C8B-B14F-4D97-AF65-F5344CB8AC3E}">
        <p14:creationId xmlns:p14="http://schemas.microsoft.com/office/powerpoint/2010/main" val="340948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E73C237-F7EC-7F47-8F4A-5FEDC8A3CCF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M-TH: 9am – 7pm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F: 9am – 3pm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818-240-1000 Ext. 5442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hlinkClick r:id="rId2"/>
              </a:rPr>
              <a:t>transfer@glendale.edu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SV 3rd Floor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Offer online drop-in and appointments, in-person, by phone or online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53676-1184-414D-AFEB-B6961550E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87D53-AA76-9341-9E70-359A303E9F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4A50E-2792-E14D-8BA9-CEB5EE09818D}"/>
              </a:ext>
            </a:extLst>
          </p:cNvPr>
          <p:cNvSpPr/>
          <p:nvPr/>
        </p:nvSpPr>
        <p:spPr>
          <a:xfrm>
            <a:off x="3961528" y="1186922"/>
            <a:ext cx="55028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Transfer Center Information</a:t>
            </a:r>
          </a:p>
        </p:txBody>
      </p:sp>
    </p:spTree>
    <p:extLst>
      <p:ext uri="{BB962C8B-B14F-4D97-AF65-F5344CB8AC3E}">
        <p14:creationId xmlns:p14="http://schemas.microsoft.com/office/powerpoint/2010/main" val="411034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4B175A-2EAE-1F4B-A793-B2AFB8AAA2B8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8196E-8882-9F40-8D1B-DD280CB49F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Transfer Center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D0BF1-4EB4-7846-B286-668582B211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Glendale.edu</a:t>
            </a:r>
            <a:r>
              <a:rPr lang="en-US" dirty="0"/>
              <a:t>/</a:t>
            </a:r>
            <a:r>
              <a:rPr lang="en-US" dirty="0" err="1"/>
              <a:t>TransferCenter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9E5AA4-A7F6-B146-BD3F-DD3279AE2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56" y="3184524"/>
            <a:ext cx="3769553" cy="184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495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C_PowerPoint_Template (1).potx" id="{7C5E2BE1-E70A-41A0-8F52-B09D04342C30}" vid="{08FD6E76-EBD1-462E-9E48-D03D9BFDD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193</Words>
  <Application>Microsoft Macintosh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Courier New</vt:lpstr>
      <vt:lpstr>Tw Cen MT</vt:lpstr>
      <vt:lpstr>Office Theme</vt:lpstr>
      <vt:lpstr>Transfer Center:  Transfer Basics and Services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Tanya Tufenkjian</dc:creator>
  <cp:lastModifiedBy>Tanya Tufenkjian</cp:lastModifiedBy>
  <cp:revision>12</cp:revision>
  <dcterms:created xsi:type="dcterms:W3CDTF">2022-03-10T00:41:13Z</dcterms:created>
  <dcterms:modified xsi:type="dcterms:W3CDTF">2022-03-10T01:55:50Z</dcterms:modified>
</cp:coreProperties>
</file>