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lfa Slab One" panose="020B0604020202020204" charset="0"/>
      <p:regular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2" y="33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389aa758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389aa758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389aa75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389aa75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baa4f2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baa4f2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baa4f2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4baa4f2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89aa75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89aa75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baa4f2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baa4f2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389aa758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389aa758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ConnectWith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WelcomeCenter" TargetMode="External"/><Relationship Id="rId7" Type="http://schemas.openxmlformats.org/officeDocument/2006/relationships/hyperlink" Target="http://www.glendale.edu/counsel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lendale.edu/gccpromise" TargetMode="External"/><Relationship Id="rId5" Type="http://schemas.openxmlformats.org/officeDocument/2006/relationships/hyperlink" Target="http://www.glendale.edu/canvas" TargetMode="External"/><Relationship Id="rId4" Type="http://schemas.openxmlformats.org/officeDocument/2006/relationships/hyperlink" Target="http://www.glendale.edu/K12Resour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uevas@glendal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cccconfer.zoom.us/j/956563142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681448798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mygcc" TargetMode="External"/><Relationship Id="rId7" Type="http://schemas.openxmlformats.org/officeDocument/2006/relationships/hyperlink" Target="mailto:mmor@glendal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lendale.edu/athletics" TargetMode="External"/><Relationship Id="rId5" Type="http://schemas.openxmlformats.org/officeDocument/2006/relationships/hyperlink" Target="https://www.gccscholars.com/requirements.html" TargetMode="External"/><Relationship Id="rId4" Type="http://schemas.openxmlformats.org/officeDocument/2006/relationships/hyperlink" Target="http://www.glendale.edu/schola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dale.edu/jumpsta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lendale.edu/students/student-services/sos-outreach/high-school-students/dual-enrollment/contact/dual-enrollment-course-request-form" TargetMode="External"/><Relationship Id="rId5" Type="http://schemas.openxmlformats.org/officeDocument/2006/relationships/hyperlink" Target="http://www.glendale.edu/Dual" TargetMode="External"/><Relationship Id="rId4" Type="http://schemas.openxmlformats.org/officeDocument/2006/relationships/hyperlink" Target="mailto:ARDocs@glendale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944898"/>
            <a:ext cx="8520600" cy="7335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Presented by Glendale College Student Outreach Services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58950" y="4081425"/>
            <a:ext cx="67587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Week 2:  </a:t>
            </a:r>
            <a:r>
              <a:rPr lang="en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Supporting High School Seniors, Virtual College Night, Dual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825" y="242275"/>
            <a:ext cx="4348126" cy="25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Counselor Cafe Series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00050" y="1844375"/>
            <a:ext cx="8520600" cy="24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Thursday, April 16, 2020 2-3pm</a:t>
            </a:r>
            <a:r>
              <a:rPr lang="en"/>
              <a:t> </a:t>
            </a:r>
            <a:r>
              <a:rPr lang="en" sz="1400"/>
              <a:t>(Supporting High School Seniors)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April 21st, 2020 2-3pm </a:t>
            </a:r>
            <a:r>
              <a:rPr lang="en" sz="1400"/>
              <a:t>(Supporting High School Seniors, Virtual College  Night, Dual)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April 28, 2020 2-3pm </a:t>
            </a:r>
            <a:r>
              <a:rPr lang="en"/>
              <a:t> </a:t>
            </a:r>
            <a:r>
              <a:rPr lang="en" sz="1400"/>
              <a:t>(Concurrent Enrollment: Jump Start and Dual)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May 5th, 2020 2-3pm</a:t>
            </a:r>
            <a:r>
              <a:rPr lang="en"/>
              <a:t> </a:t>
            </a:r>
            <a:r>
              <a:rPr lang="en" sz="1400"/>
              <a:t>(Scholars, Athletics)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Tuesday, May 12, 2020 2-3pm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www.glendale.edu/ConnectWithUs</a:t>
            </a:r>
            <a:r>
              <a:rPr lang="en" sz="3000"/>
              <a:t> 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98575" y="1075550"/>
            <a:ext cx="78813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Hosted by GCC Student Outreach Services with intent to create conversation, share information and connect with high school counselors. 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Support Through Glendale College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Welcome Center </a:t>
            </a:r>
            <a:r>
              <a:rPr lang="en" u="sng">
                <a:solidFill>
                  <a:schemeClr val="accent5"/>
                </a:solidFill>
                <a:hlinkClick r:id="rId3"/>
              </a:rPr>
              <a:t>www.glendale.edu/WelcomeCenter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K12 Resources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www.glendale.edu/K12Resources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Webchat (Available on the GCC homepage M-F 9am-4pm)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Live Canvas Help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www.glendale.edu/Canvas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00"/>
                </a:highlight>
              </a:rPr>
              <a:t>GCC Virtual College Info Night-</a:t>
            </a:r>
            <a:r>
              <a:rPr lang="en"/>
              <a:t> Every Thursday 7-8pm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00"/>
                </a:highlight>
              </a:rPr>
              <a:t>Dual Student Cafe -</a:t>
            </a:r>
            <a:r>
              <a:rPr lang="en" sz="1200" b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Wednesdays  2:30-3:30pm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Tours (Pending)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GCC Promise- 2 Years of Free College Tuition </a:t>
            </a:r>
            <a:r>
              <a:rPr lang="en" u="sng">
                <a:solidFill>
                  <a:schemeClr val="hlink"/>
                </a:solidFill>
                <a:hlinkClick r:id="rId6"/>
              </a:rPr>
              <a:t>www.glendale.edu/gccpromise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with a GCC Counselor </a:t>
            </a:r>
            <a:r>
              <a:rPr lang="en" u="sng">
                <a:solidFill>
                  <a:schemeClr val="hlink"/>
                </a:solidFill>
                <a:hlinkClick r:id="rId7"/>
              </a:rPr>
              <a:t>www.glendale.edu/counseling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Instructional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Services Support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Services Open Virtually, by phone and email.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Dual Student Cafe </a:t>
            </a:r>
            <a:r>
              <a:rPr lang="en" sz="1400">
                <a:solidFill>
                  <a:srgbClr val="A61C00"/>
                </a:solidFill>
              </a:rPr>
              <a:t>www.glendale.edu/ConnectWithUs</a:t>
            </a:r>
            <a:endParaRPr sz="1400"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4675" y="1067675"/>
            <a:ext cx="85206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Hosted by Martha Cuevas, Dual Enrollment Counselor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Email: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mcuevas@glendale.edu</a:t>
            </a:r>
            <a:r>
              <a:rPr lang="en" sz="1500"/>
              <a:t>  Phone: 818-240-1000 x. 3031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 and Jump Start Student Cafe- any student interested in concurrently enrolling in high school and GCC.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Wednesdays  2:30-3:30pm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6,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13,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20,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May 27,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Jun 3, 2020 02:30 PM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" sz="1200">
                <a:solidFill>
                  <a:srgbClr val="000000"/>
                </a:solidFill>
                <a:highlight>
                  <a:srgbClr val="FFFF80"/>
                </a:highlight>
                <a:latin typeface="Arial"/>
                <a:ea typeface="Arial"/>
                <a:cs typeface="Arial"/>
                <a:sym typeface="Arial"/>
              </a:rPr>
              <a:t>Zoom link: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https://cccconfer.zoom.us/j/95656314296</a:t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ID: 956 5631 4296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5850" y="2305501"/>
            <a:ext cx="3200125" cy="24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GCC Virtual College Info Night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369300"/>
            <a:ext cx="3685800" cy="3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Virtual College Night</a:t>
            </a:r>
            <a:endParaRPr sz="1450" b="1">
              <a:solidFill>
                <a:srgbClr val="1E2D3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Every Thursday 7-8 PM</a:t>
            </a:r>
            <a:endParaRPr sz="1250" b="1">
              <a:solidFill>
                <a:srgbClr val="FFFFFF"/>
              </a:solidFill>
              <a:highlight>
                <a:srgbClr val="A6093D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1E2D3B"/>
                </a:solidFill>
                <a:latin typeface="Verdana"/>
                <a:ea typeface="Verdana"/>
                <a:cs typeface="Verdana"/>
                <a:sym typeface="Verdana"/>
              </a:rPr>
              <a:t>Zoom link:</a:t>
            </a:r>
            <a:endParaRPr sz="1150">
              <a:solidFill>
                <a:srgbClr val="1E2D3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50" u="sng">
                <a:solidFill>
                  <a:srgbClr val="7D062E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https://zoom.us/j/96814487986</a:t>
            </a:r>
            <a:endParaRPr sz="1150" u="sng">
              <a:solidFill>
                <a:srgbClr val="7D06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75" y="1369300"/>
            <a:ext cx="4841699" cy="307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Graduating Senior Updates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485025"/>
            <a:ext cx="8520600" cy="4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GCC Financial Aid-</a:t>
            </a:r>
            <a:r>
              <a:rPr lang="en" sz="1400" b="1"/>
              <a:t> </a:t>
            </a:r>
            <a:r>
              <a:rPr lang="en" sz="1400"/>
              <a:t>Students should have their Financial Aid award package available to view in their portal by May 1, except students with incomplete files.Please encourage students to check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www.glendale.edu/mygcc</a:t>
            </a:r>
            <a:r>
              <a:rPr lang="en" sz="1400"/>
              <a:t> for communication from Financial Aid.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Assessment-Placement question regarding “Last” class 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Scholars Updates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www.glendale.edu/scholars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Requirements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https://www.gccscholars.com/requirements.html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Athletics </a:t>
            </a:r>
            <a:r>
              <a:rPr lang="en" u="sng">
                <a:solidFill>
                  <a:schemeClr val="hlink"/>
                </a:solidFill>
                <a:hlinkClick r:id="rId6"/>
              </a:rPr>
              <a:t>www.glendale.edu/athletics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Virtual ECAP-</a:t>
            </a:r>
            <a:r>
              <a:rPr lang="en"/>
              <a:t> 320 Students Served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Graduating Seniors</a:t>
            </a:r>
            <a:r>
              <a:rPr lang="en"/>
              <a:t>- (only applies to students who are applied for summer/fall 2020 and inaccurately indicated they will be in high school. ) 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Instead of letters to confirm graduation-Send student name, date of birth to </a:t>
            </a:r>
            <a:r>
              <a:rPr lang="en" u="sng">
                <a:solidFill>
                  <a:schemeClr val="hlink"/>
                </a:solidFill>
                <a:hlinkClick r:id="rId7"/>
              </a:rPr>
              <a:t>mmora@glendale.edu</a:t>
            </a:r>
            <a:r>
              <a:rPr lang="en"/>
              <a:t>, confirming student is graduating June 2020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High School Student Updates 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Jump Start -</a:t>
            </a:r>
            <a:r>
              <a:rPr lang="en"/>
              <a:t> Summer School Forms </a:t>
            </a:r>
            <a:r>
              <a:rPr lang="en" u="sng">
                <a:solidFill>
                  <a:schemeClr val="accent5"/>
                </a:solidFill>
                <a:hlinkClick r:id="rId3"/>
              </a:rPr>
              <a:t>www.glendale.edu/jumpstart</a:t>
            </a:r>
            <a:r>
              <a:rPr lang="en"/>
              <a:t> 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Summer Registration Begins May 11th, 2020 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Forms can be signed and turned in digitally. Email all forms to </a:t>
            </a:r>
            <a:r>
              <a:rPr lang="en" sz="1350" b="1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ARDocs@glendale.edu</a:t>
            </a:r>
            <a:r>
              <a:rPr lang="en" sz="1350" b="1">
                <a:solidFill>
                  <a:srgbClr val="7D062E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updates next week regarding forms 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Dual Enrollment </a:t>
            </a:r>
            <a:r>
              <a:rPr lang="en" b="1">
                <a:uFill>
                  <a:noFill/>
                </a:uFill>
                <a:hlinkClick r:id="rId5"/>
              </a:rPr>
              <a:t>www.glendale.edu/Dual</a:t>
            </a:r>
            <a:r>
              <a:rPr lang="en" b="1"/>
              <a:t> </a:t>
            </a:r>
            <a:endParaRPr b="1"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Dual Class updates next week </a:t>
            </a:r>
            <a:endParaRPr b="1"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New Dual Enrollment class requests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https://www.glendale.edu/students/student-services/sos-outreach/high-school-students/dual-enrollment/contact/dual-enrollment-course-request-form</a:t>
            </a:r>
            <a:r>
              <a:rPr lang="en" b="1"/>
              <a:t> 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Questions?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current questions students have about college?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challenges/hurdles?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better connect with students?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some of the best practices you and your colleagues have applied to the unique challenges we are facing?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Alfa Slab One</vt:lpstr>
      <vt:lpstr>Verdana</vt:lpstr>
      <vt:lpstr>Proxima Nova</vt:lpstr>
      <vt:lpstr>Arial</vt:lpstr>
      <vt:lpstr>Gameday</vt:lpstr>
      <vt:lpstr>PowerPoint Presentation</vt:lpstr>
      <vt:lpstr>Counselor Cafe Series </vt:lpstr>
      <vt:lpstr>Support Through Glendale College </vt:lpstr>
      <vt:lpstr>Dual Student Cafe www.glendale.edu/ConnectWithUs  </vt:lpstr>
      <vt:lpstr>GCC Virtual College Info Night </vt:lpstr>
      <vt:lpstr>Graduating Senior Updates</vt:lpstr>
      <vt:lpstr>High School Student Updates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 Chil-Gevorkyan</cp:lastModifiedBy>
  <cp:revision>1</cp:revision>
  <dcterms:modified xsi:type="dcterms:W3CDTF">2020-04-21T21:46:35Z</dcterms:modified>
</cp:coreProperties>
</file>