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63" r:id="rId6"/>
    <p:sldId id="258" r:id="rId7"/>
    <p:sldId id="259" r:id="rId8"/>
    <p:sldId id="260" r:id="rId9"/>
    <p:sldId id="265" r:id="rId10"/>
    <p:sldId id="266" r:id="rId11"/>
    <p:sldId id="267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0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6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7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1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5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5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3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E85B9-5A21-4919-B2BF-7BE6563D46E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9EF13A7-FFB7-4A7A-963D-FA828FB7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lendale.edu/EarlyColleg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Glendale College </a:t>
            </a:r>
            <a:br>
              <a:rPr lang="en-US" dirty="0"/>
            </a:br>
            <a:r>
              <a:rPr lang="en-US" dirty="0"/>
              <a:t>Early College Academy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6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Deadline: </a:t>
            </a:r>
            <a:r>
              <a:rPr lang="en-US" dirty="0" smtClean="0"/>
              <a:t>March 15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1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173426" y="138071"/>
          <a:ext cx="5243429" cy="678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5829210" imgH="7543561" progId="Acrobat.Document.2015">
                  <p:embed/>
                </p:oleObj>
              </mc:Choice>
              <mc:Fallback>
                <p:oleObj name="Acrobat Document" r:id="rId3" imgW="5829210" imgH="7543561" progId="Acrobat.Document.20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3426" y="138071"/>
                        <a:ext cx="5243429" cy="678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71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IGETC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3625"/>
            <a:ext cx="8825659" cy="368617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Three year program (10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– 12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grade)</a:t>
            </a:r>
          </a:p>
          <a:p>
            <a:r>
              <a:rPr lang="en-US" sz="2000" dirty="0">
                <a:solidFill>
                  <a:schemeClr val="tx1"/>
                </a:solidFill>
              </a:rPr>
              <a:t>60 students in cohort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pathway is built into high school master schedule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Students will complete 45 units in the program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Students have the opportunity to complete beyond the 45 units through summer sessions, winter session, or through after-school dual enrollment program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This student could be transfer-ready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This could lead to an AA/AS Transfer degree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A-G and high school graduations requirements are still being met</a:t>
            </a:r>
          </a:p>
        </p:txBody>
      </p:sp>
    </p:spTree>
    <p:extLst>
      <p:ext uri="{BB962C8B-B14F-4D97-AF65-F5344CB8AC3E}">
        <p14:creationId xmlns:p14="http://schemas.microsoft.com/office/powerpoint/2010/main" val="36981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96" y="508446"/>
            <a:ext cx="8761413" cy="706964"/>
          </a:xfrm>
        </p:spPr>
        <p:txBody>
          <a:bodyPr/>
          <a:lstStyle/>
          <a:p>
            <a:r>
              <a:rPr lang="en-US" dirty="0" smtClean="0"/>
              <a:t>PATHWAY MODEL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68" t="14328" r="29737" b="30936"/>
          <a:stretch/>
        </p:blipFill>
        <p:spPr>
          <a:xfrm>
            <a:off x="850233" y="1359789"/>
            <a:ext cx="10186936" cy="57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6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Built in student development course</a:t>
            </a:r>
          </a:p>
          <a:p>
            <a:r>
              <a:rPr lang="en-US" sz="2500" dirty="0"/>
              <a:t>Students in the program will always have access to a GCC Counselor</a:t>
            </a:r>
          </a:p>
          <a:p>
            <a:r>
              <a:rPr lang="en-US" sz="2500" dirty="0"/>
              <a:t>Study-hall will be built into the program schedule</a:t>
            </a:r>
          </a:p>
          <a:p>
            <a:r>
              <a:rPr lang="en-US" sz="2500" dirty="0"/>
              <a:t>Supplemental Instruction will be available </a:t>
            </a:r>
          </a:p>
          <a:p>
            <a:r>
              <a:rPr lang="en-US" sz="2500" dirty="0"/>
              <a:t>All GCC services and programs will be available students</a:t>
            </a:r>
          </a:p>
        </p:txBody>
      </p:sp>
    </p:spTree>
    <p:extLst>
      <p:ext uri="{BB962C8B-B14F-4D97-AF65-F5344CB8AC3E}">
        <p14:creationId xmlns:p14="http://schemas.microsoft.com/office/powerpoint/2010/main" val="105398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8505F-4F9D-4082-9324-6928FCC26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1425" y="1952625"/>
            <a:ext cx="3848100" cy="2639039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solidFill>
                  <a:srgbClr val="EBEBEB"/>
                </a:solidFill>
              </a:rPr>
              <a:t>WEBSITE:</a:t>
            </a:r>
            <a:br>
              <a:rPr lang="en-US" sz="5000" dirty="0">
                <a:solidFill>
                  <a:srgbClr val="EBEBEB"/>
                </a:solidFill>
              </a:rPr>
            </a:br>
            <a:r>
              <a:rPr lang="en-US" sz="3000" dirty="0">
                <a:solidFill>
                  <a:srgbClr val="EBEBEB"/>
                </a:solidFill>
              </a:rPr>
              <a:t/>
            </a:r>
            <a:br>
              <a:rPr lang="en-US" sz="3000" dirty="0">
                <a:solidFill>
                  <a:srgbClr val="EBEBEB"/>
                </a:solidFill>
              </a:rPr>
            </a:br>
            <a:r>
              <a:rPr lang="en-US" sz="3000" dirty="0">
                <a:solidFill>
                  <a:srgbClr val="EBEBEB"/>
                </a:solidFill>
                <a:hlinkClick r:id="rId2"/>
              </a:rPr>
              <a:t>www.Glendale.edu/EarlyCollege</a:t>
            </a:r>
            <a:r>
              <a:rPr lang="en-US" sz="3000" dirty="0">
                <a:solidFill>
                  <a:srgbClr val="EBEBEB"/>
                </a:solidFill>
              </a:rPr>
              <a:t/>
            </a:r>
            <a:br>
              <a:rPr lang="en-US" sz="3000" dirty="0">
                <a:solidFill>
                  <a:srgbClr val="EBEBEB"/>
                </a:solidFill>
              </a:rPr>
            </a:br>
            <a:endParaRPr lang="en-US" sz="3000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783BC-999A-4DCF-973A-165634632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1F908-1990-4214-95FD-1ECA892BE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0" t="23007" r="24083"/>
          <a:stretch/>
        </p:blipFill>
        <p:spPr>
          <a:xfrm>
            <a:off x="1287493" y="1113063"/>
            <a:ext cx="6115447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294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A406AA-469C-48A0-B3F0-866D4E0C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1" y="1113063"/>
            <a:ext cx="4654590" cy="2315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783BC-999A-4DCF-973A-165634632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5160" y="3514705"/>
            <a:ext cx="4441231" cy="1150156"/>
          </a:xfrm>
        </p:spPr>
        <p:txBody>
          <a:bodyPr>
            <a:normAutofit/>
          </a:bodyPr>
          <a:lstStyle/>
          <a:p>
            <a:r>
              <a:rPr lang="en-US" sz="3000" b="1" dirty="0"/>
              <a:t>MARCH 15, 2019</a:t>
            </a:r>
            <a:br>
              <a:rPr lang="en-US" sz="3000" b="1" dirty="0"/>
            </a:br>
            <a:r>
              <a:rPr lang="en-US" sz="3000" b="1" dirty="0"/>
              <a:t>12 Noon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522E6-1BF3-45B6-9661-8A1008677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4" t="14291" r="22667" b="11334"/>
          <a:stretch/>
        </p:blipFill>
        <p:spPr>
          <a:xfrm>
            <a:off x="1109763" y="670561"/>
            <a:ext cx="5560882" cy="53613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94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A406AA-469C-48A0-B3F0-866D4E0C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773" y="1113063"/>
            <a:ext cx="3382297" cy="2696938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EBEBEB"/>
                </a:solidFill>
              </a:rPr>
              <a:t>CALENDAR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783BC-999A-4DCF-973A-165634632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96607E-4517-4D3B-BE08-475BFB4EB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50" t="30157" r="22750" b="19333"/>
          <a:stretch/>
        </p:blipFill>
        <p:spPr>
          <a:xfrm>
            <a:off x="1109763" y="1278736"/>
            <a:ext cx="6470907" cy="42974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62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32051"/>
              </p:ext>
            </p:extLst>
          </p:nvPr>
        </p:nvGraphicFramePr>
        <p:xfrm>
          <a:off x="3173426" y="138071"/>
          <a:ext cx="5243429" cy="678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5829210" imgH="7543561" progId="Acrobat.Document.2015">
                  <p:embed/>
                </p:oleObj>
              </mc:Choice>
              <mc:Fallback>
                <p:oleObj name="Acrobat Document" r:id="rId3" imgW="5829210" imgH="7543561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3426" y="138071"/>
                        <a:ext cx="5243429" cy="678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002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BD6B95F149440A493E9CA0E6622AB" ma:contentTypeVersion="0" ma:contentTypeDescription="Create a new document." ma:contentTypeScope="" ma:versionID="afba533939b7b67a7b0ed64fe92243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280C44-3F63-4911-877C-C3B59C163EB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7A161E-D021-4683-818C-585AF62A0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7ACA212-BE23-42B1-A0B9-59AE73A2E9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135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Acrobat Document</vt:lpstr>
      <vt:lpstr>Glendale College  Early College Academy </vt:lpstr>
      <vt:lpstr>PowerPoint Presentation</vt:lpstr>
      <vt:lpstr>IGETC PATHWAY</vt:lpstr>
      <vt:lpstr>PATHWAY MODEL </vt:lpstr>
      <vt:lpstr>SUPPORT</vt:lpstr>
      <vt:lpstr>WEBSITE:  www.Glendale.edu/EarlyCollege </vt:lpstr>
      <vt:lpstr>APPLICATION</vt:lpstr>
      <vt:lpstr>CALENDAR</vt:lpstr>
      <vt:lpstr>PowerPoint Presentation</vt:lpstr>
      <vt:lpstr>Application Deadline: March 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Glendale College  Early College Academy</dc:title>
  <dc:creator>Tzoler Sagherian</dc:creator>
  <cp:lastModifiedBy>Meg Chil-Gevorkyan</cp:lastModifiedBy>
  <cp:revision>4</cp:revision>
  <dcterms:created xsi:type="dcterms:W3CDTF">2019-03-07T01:48:58Z</dcterms:created>
  <dcterms:modified xsi:type="dcterms:W3CDTF">2019-03-27T22:12:25Z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0x0101001E3BD6B95F149440A493E9CA0E6622AB</vt:lpwstr>
  </property>
</Properties>
</file>