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724"/>
  </p:normalViewPr>
  <p:slideViewPr>
    <p:cSldViewPr snapToGrid="0" snapToObjects="1">
      <p:cViewPr varScale="1">
        <p:scale>
          <a:sx n="134" d="100"/>
          <a:sy n="134" d="100"/>
        </p:scale>
        <p:origin x="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92D32-2E5D-1D4B-95B2-968930611FCE}" type="datetimeFigureOut">
              <a:rPr lang="en-US" smtClean="0"/>
              <a:t>4/22/16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0A763-3C36-7543-AF1B-B99296F5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lendale.edu/researchplanni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Is GCC Meeting Its Mission</a:t>
            </a:r>
            <a:br>
              <a:rPr lang="en-US" sz="5400" b="1" dirty="0" smtClean="0"/>
            </a:br>
            <a:r>
              <a:rPr lang="en-US" sz="5400" b="1" dirty="0" smtClean="0"/>
              <a:t>and Goals?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Master Planning Committee (Team A)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April 29, 2016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We are committed to student learning and success</a:t>
            </a:r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500" y="1313131"/>
            <a:ext cx="7137400" cy="445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b="1" dirty="0"/>
              <a:t>through transfer preparation</a:t>
            </a:r>
            <a:r>
              <a:rPr lang="en-US" b="1" dirty="0" smtClean="0"/>
              <a:t>,</a:t>
            </a:r>
            <a:endParaRPr lang="en-US" b="1" dirty="0"/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5" y="2401119"/>
            <a:ext cx="7753350" cy="25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b="1" dirty="0"/>
              <a:t>through transfer preparation</a:t>
            </a:r>
            <a:r>
              <a:rPr lang="en-US" b="1" dirty="0" smtClean="0"/>
              <a:t>,</a:t>
            </a:r>
            <a:endParaRPr lang="en-US" b="1" dirty="0"/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902" y="2038350"/>
            <a:ext cx="7670523" cy="32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dirty="0"/>
              <a:t>certificates, associate degrees,</a:t>
            </a:r>
          </a:p>
          <a:p>
            <a:pPr marL="342900" indent="-342900">
              <a:buFont typeface="+mj-lt"/>
              <a:buAutoNum type="arabicPeriod" startAt="5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466" y="1066808"/>
            <a:ext cx="6838950" cy="2385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66" y="3725107"/>
            <a:ext cx="6896100" cy="24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b="1" dirty="0"/>
              <a:t>career development, technical training,</a:t>
            </a:r>
          </a:p>
          <a:p>
            <a:pPr marL="342900" indent="-342900">
              <a:buFont typeface="+mj-lt"/>
              <a:buAutoNum type="arabicPeriod" startAt="6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259724"/>
            <a:ext cx="7692922" cy="27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b="1" dirty="0"/>
              <a:t>career development, technical training,</a:t>
            </a:r>
          </a:p>
          <a:p>
            <a:pPr marL="342900" indent="-342900">
              <a:buFont typeface="+mj-lt"/>
              <a:buAutoNum type="arabicPeriod" startAt="6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2460256"/>
            <a:ext cx="7515225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GCC Meeting Its Mission and Goals?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83" y="2142067"/>
            <a:ext cx="11424745" cy="3649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Accreditation Eligibility Requirement 19. Institutional Planning and Evaluation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The institution systematically evaluates and makes public how well and in what ways it is accomplishing its purposes, including assessment of student learning outcomes.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The institution provides evidence of planning for improvement of institutional structures and processes, student achievement of educational goals, and student learning. </a:t>
            </a:r>
            <a:r>
              <a:rPr lang="en-US" sz="2400" b="1" dirty="0"/>
              <a:t>The institution assesses progress toward achieving its stated goals and makes decisions regarding improvement through an ongoing and systematic cycle of evaluation, integrated planning, resource allocation, implementation, and re- evaluation</a:t>
            </a:r>
            <a:r>
              <a:rPr lang="en-US" sz="2400" dirty="0"/>
              <a:t>. (Standard I.B.9 and I.C.3)</a:t>
            </a:r>
          </a:p>
        </p:txBody>
      </p:sp>
    </p:spTree>
    <p:extLst>
      <p:ext uri="{BB962C8B-B14F-4D97-AF65-F5344CB8AC3E}">
        <p14:creationId xmlns:p14="http://schemas.microsoft.com/office/powerpoint/2010/main" val="93737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GCC Meeting Its Mission and Goals?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83" y="2142067"/>
            <a:ext cx="11424745" cy="3649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Accreditation Standard I.A.2:</a:t>
            </a:r>
          </a:p>
          <a:p>
            <a:pPr marL="0" indent="0">
              <a:buNone/>
            </a:pPr>
            <a:r>
              <a:rPr lang="en-US" sz="3200" dirty="0"/>
              <a:t>The institution uses data to determine how effectively it is accomplishing its mission, and whether the mission directs institutional priorities in meeting the educational needs of students.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GCC Meeting Its Mission and Goals?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83" y="2142067"/>
            <a:ext cx="11424745" cy="3649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Institutional Effectiveness Report </a:t>
            </a:r>
            <a:r>
              <a:rPr lang="en-US" sz="3200" b="1" dirty="0" smtClean="0"/>
              <a:t>2014-2015</a:t>
            </a:r>
            <a:endParaRPr lang="en-US" sz="3200" b="1" dirty="0" smtClean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>
                <a:hlinkClick r:id="rId2"/>
              </a:rPr>
              <a:t>http://www.glendale.edu/researchplanning</a:t>
            </a:r>
            <a:endParaRPr lang="en-US" sz="32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&gt; Reports &amp; Publications</a:t>
            </a:r>
          </a:p>
        </p:txBody>
      </p:sp>
    </p:spTree>
    <p:extLst>
      <p:ext uri="{BB962C8B-B14F-4D97-AF65-F5344CB8AC3E}">
        <p14:creationId xmlns:p14="http://schemas.microsoft.com/office/powerpoint/2010/main" val="172206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89191"/>
            <a:ext cx="10131425" cy="1456267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Glendale Community College serves a diverse population of students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by providing the opportunities and support to achieve their educational and career goals.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We are committed to student learning and success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through transfer preparation,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certificates, associate degrees,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career development, technical training,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continuing education,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basic skills instruction.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The college is dedicated </a:t>
            </a:r>
            <a:r>
              <a:rPr lang="en-US" sz="2000" dirty="0"/>
              <a:t>to the importance of higher education in </a:t>
            </a:r>
            <a:r>
              <a:rPr lang="en-US" sz="2000" dirty="0" smtClean="0"/>
              <a:t>the evolving </a:t>
            </a:r>
            <a:r>
              <a:rPr lang="en-US" sz="2000" dirty="0"/>
              <a:t>urban </a:t>
            </a:r>
            <a:r>
              <a:rPr lang="en-US" sz="2000" dirty="0" smtClean="0"/>
              <a:t>environment of Glendale and the Greater Los Angeles area. Faculty </a:t>
            </a:r>
            <a:r>
              <a:rPr lang="en-US" sz="2000" dirty="0"/>
              <a:t>and staff engage students in rigorous and innovative learning experiences that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enhance and sustain the cultural, intellectual, and economic vitality of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165503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1" y="1471448"/>
            <a:ext cx="4148959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Glendale Community College serves a diverse population of </a:t>
            </a:r>
            <a:r>
              <a:rPr lang="en-US" b="1" dirty="0" smtClean="0"/>
              <a:t>students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329" y="189191"/>
            <a:ext cx="4821571" cy="65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1" y="1471448"/>
            <a:ext cx="4148959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by providing the opportunities and support to achieve their educational and career goals.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60" y="1626802"/>
            <a:ext cx="7065140" cy="38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We are committed to student learning and success</a:t>
            </a:r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77067"/>
            <a:ext cx="8086725" cy="33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89191"/>
            <a:ext cx="4148958" cy="2070533"/>
          </a:xfrm>
        </p:spPr>
        <p:txBody>
          <a:bodyPr/>
          <a:lstStyle/>
          <a:p>
            <a:r>
              <a:rPr lang="en-US" dirty="0" smtClean="0"/>
              <a:t>Is GCC Meeting Its Mission?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2" y="1471448"/>
            <a:ext cx="3838698" cy="498190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We are committed to student learning and success</a:t>
            </a:r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60" y="189191"/>
            <a:ext cx="7241510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121</TotalTime>
  <Words>427</Words>
  <Application>Microsoft Macintosh PowerPoint</Application>
  <PresentationFormat>Widescreen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Celestial</vt:lpstr>
      <vt:lpstr>Is GCC Meeting Its Mission and Goals?</vt:lpstr>
      <vt:lpstr>Is GCC Meeting Its Mission and Goals?</vt:lpstr>
      <vt:lpstr>Is GCC Meeting Its Mission and Goals?</vt:lpstr>
      <vt:lpstr>Is GCC Meeting Its Mission and Goals?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  <vt:lpstr>Is GCC Meeting Its Mission?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Karpp</dc:creator>
  <cp:lastModifiedBy>Edward Karpp</cp:lastModifiedBy>
  <cp:revision>87</cp:revision>
  <cp:lastPrinted>2015-06-18T22:47:48Z</cp:lastPrinted>
  <dcterms:created xsi:type="dcterms:W3CDTF">2015-05-06T17:24:44Z</dcterms:created>
  <dcterms:modified xsi:type="dcterms:W3CDTF">2016-04-22T16:43:02Z</dcterms:modified>
</cp:coreProperties>
</file>