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heme/themeOverride1.xml" ContentType="application/vnd.openxmlformats-officedocument.themeOverr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4" r:id="rId1"/>
  </p:sldMasterIdLst>
  <p:notesMasterIdLst>
    <p:notesMasterId r:id="rId36"/>
  </p:notesMasterIdLst>
  <p:handoutMasterIdLst>
    <p:handoutMasterId r:id="rId37"/>
  </p:handoutMasterIdLst>
  <p:sldIdLst>
    <p:sldId id="332" r:id="rId2"/>
    <p:sldId id="257" r:id="rId3"/>
    <p:sldId id="334" r:id="rId4"/>
    <p:sldId id="353" r:id="rId5"/>
    <p:sldId id="328" r:id="rId6"/>
    <p:sldId id="333" r:id="rId7"/>
    <p:sldId id="329" r:id="rId8"/>
    <p:sldId id="260" r:id="rId9"/>
    <p:sldId id="338" r:id="rId10"/>
    <p:sldId id="358" r:id="rId11"/>
    <p:sldId id="357" r:id="rId12"/>
    <p:sldId id="360" r:id="rId13"/>
    <p:sldId id="359" r:id="rId14"/>
    <p:sldId id="354" r:id="rId15"/>
    <p:sldId id="266" r:id="rId16"/>
    <p:sldId id="330" r:id="rId17"/>
    <p:sldId id="341" r:id="rId18"/>
    <p:sldId id="307" r:id="rId19"/>
    <p:sldId id="352" r:id="rId20"/>
    <p:sldId id="347" r:id="rId21"/>
    <p:sldId id="336" r:id="rId22"/>
    <p:sldId id="362" r:id="rId23"/>
    <p:sldId id="335" r:id="rId24"/>
    <p:sldId id="286" r:id="rId25"/>
    <p:sldId id="297" r:id="rId26"/>
    <p:sldId id="299" r:id="rId27"/>
    <p:sldId id="337" r:id="rId28"/>
    <p:sldId id="349" r:id="rId29"/>
    <p:sldId id="350" r:id="rId30"/>
    <p:sldId id="351" r:id="rId31"/>
    <p:sldId id="348" r:id="rId32"/>
    <p:sldId id="302" r:id="rId33"/>
    <p:sldId id="308" r:id="rId34"/>
    <p:sldId id="355" r:id="rId35"/>
  </p:sldIdLst>
  <p:sldSz cx="9144000" cy="6858000" type="screen4x3"/>
  <p:notesSz cx="7010400" cy="9296400"/>
  <p:defaultTextStyle>
    <a:defPPr>
      <a:defRPr lang="en-US"/>
    </a:defPPr>
    <a:lvl1pPr algn="l" rtl="0" fontAlgn="base">
      <a:spcBef>
        <a:spcPct val="0"/>
      </a:spcBef>
      <a:spcAft>
        <a:spcPct val="0"/>
      </a:spcAft>
      <a:defRPr sz="3600" kern="1200">
        <a:solidFill>
          <a:schemeClr val="tx1"/>
        </a:solidFill>
        <a:latin typeface="Times New Roman" charset="0"/>
        <a:ea typeface="ＭＳ Ｐゴシック" charset="0"/>
        <a:cs typeface="ＭＳ Ｐゴシック" charset="0"/>
      </a:defRPr>
    </a:lvl1pPr>
    <a:lvl2pPr marL="457200" algn="l" rtl="0" fontAlgn="base">
      <a:spcBef>
        <a:spcPct val="0"/>
      </a:spcBef>
      <a:spcAft>
        <a:spcPct val="0"/>
      </a:spcAft>
      <a:defRPr sz="3600" kern="1200">
        <a:solidFill>
          <a:schemeClr val="tx1"/>
        </a:solidFill>
        <a:latin typeface="Times New Roman" charset="0"/>
        <a:ea typeface="ＭＳ Ｐゴシック" charset="0"/>
        <a:cs typeface="ＭＳ Ｐゴシック" charset="0"/>
      </a:defRPr>
    </a:lvl2pPr>
    <a:lvl3pPr marL="914400" algn="l" rtl="0" fontAlgn="base">
      <a:spcBef>
        <a:spcPct val="0"/>
      </a:spcBef>
      <a:spcAft>
        <a:spcPct val="0"/>
      </a:spcAft>
      <a:defRPr sz="3600" kern="1200">
        <a:solidFill>
          <a:schemeClr val="tx1"/>
        </a:solidFill>
        <a:latin typeface="Times New Roman" charset="0"/>
        <a:ea typeface="ＭＳ Ｐゴシック" charset="0"/>
        <a:cs typeface="ＭＳ Ｐゴシック" charset="0"/>
      </a:defRPr>
    </a:lvl3pPr>
    <a:lvl4pPr marL="1371600" algn="l" rtl="0" fontAlgn="base">
      <a:spcBef>
        <a:spcPct val="0"/>
      </a:spcBef>
      <a:spcAft>
        <a:spcPct val="0"/>
      </a:spcAft>
      <a:defRPr sz="3600" kern="1200">
        <a:solidFill>
          <a:schemeClr val="tx1"/>
        </a:solidFill>
        <a:latin typeface="Times New Roman" charset="0"/>
        <a:ea typeface="ＭＳ Ｐゴシック" charset="0"/>
        <a:cs typeface="ＭＳ Ｐゴシック" charset="0"/>
      </a:defRPr>
    </a:lvl4pPr>
    <a:lvl5pPr marL="1828800" algn="l" rtl="0" fontAlgn="base">
      <a:spcBef>
        <a:spcPct val="0"/>
      </a:spcBef>
      <a:spcAft>
        <a:spcPct val="0"/>
      </a:spcAft>
      <a:defRPr sz="3600" kern="1200">
        <a:solidFill>
          <a:schemeClr val="tx1"/>
        </a:solidFill>
        <a:latin typeface="Times New Roman" charset="0"/>
        <a:ea typeface="ＭＳ Ｐゴシック" charset="0"/>
        <a:cs typeface="ＭＳ Ｐゴシック" charset="0"/>
      </a:defRPr>
    </a:lvl5pPr>
    <a:lvl6pPr marL="2286000" algn="l" defTabSz="457200" rtl="0" eaLnBrk="1" latinLnBrk="0" hangingPunct="1">
      <a:defRPr sz="3600" kern="1200">
        <a:solidFill>
          <a:schemeClr val="tx1"/>
        </a:solidFill>
        <a:latin typeface="Times New Roman" charset="0"/>
        <a:ea typeface="ＭＳ Ｐゴシック" charset="0"/>
        <a:cs typeface="ＭＳ Ｐゴシック" charset="0"/>
      </a:defRPr>
    </a:lvl6pPr>
    <a:lvl7pPr marL="2743200" algn="l" defTabSz="457200" rtl="0" eaLnBrk="1" latinLnBrk="0" hangingPunct="1">
      <a:defRPr sz="3600" kern="1200">
        <a:solidFill>
          <a:schemeClr val="tx1"/>
        </a:solidFill>
        <a:latin typeface="Times New Roman" charset="0"/>
        <a:ea typeface="ＭＳ Ｐゴシック" charset="0"/>
        <a:cs typeface="ＭＳ Ｐゴシック" charset="0"/>
      </a:defRPr>
    </a:lvl7pPr>
    <a:lvl8pPr marL="3200400" algn="l" defTabSz="457200" rtl="0" eaLnBrk="1" latinLnBrk="0" hangingPunct="1">
      <a:defRPr sz="3600" kern="1200">
        <a:solidFill>
          <a:schemeClr val="tx1"/>
        </a:solidFill>
        <a:latin typeface="Times New Roman" charset="0"/>
        <a:ea typeface="ＭＳ Ｐゴシック" charset="0"/>
        <a:cs typeface="ＭＳ Ｐゴシック" charset="0"/>
      </a:defRPr>
    </a:lvl8pPr>
    <a:lvl9pPr marL="3657600" algn="l" defTabSz="457200" rtl="0" eaLnBrk="1" latinLnBrk="0" hangingPunct="1">
      <a:defRPr sz="3600" kern="1200">
        <a:solidFill>
          <a:schemeClr val="tx1"/>
        </a:solidFill>
        <a:latin typeface="Times New Roman"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8B7C0"/>
    <a:srgbClr val="0A6082"/>
    <a:srgbClr val="996633"/>
    <a:srgbClr val="FF9999"/>
    <a:srgbClr val="CC0000"/>
    <a:srgbClr val="FF3300"/>
    <a:srgbClr val="0099FF"/>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5439" autoAdjust="0"/>
  </p:normalViewPr>
  <p:slideViewPr>
    <p:cSldViewPr>
      <p:cViewPr varScale="1">
        <p:scale>
          <a:sx n="108" d="100"/>
          <a:sy n="108" d="100"/>
        </p:scale>
        <p:origin x="1704"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8066" name="Rectangle 2"/>
          <p:cNvSpPr>
            <a:spLocks noGrp="1" noChangeArrowheads="1"/>
          </p:cNvSpPr>
          <p:nvPr>
            <p:ph type="hdr" sz="quarter"/>
          </p:nvPr>
        </p:nvSpPr>
        <p:spPr bwMode="auto">
          <a:xfrm>
            <a:off x="2" y="1"/>
            <a:ext cx="3037945" cy="464345"/>
          </a:xfrm>
          <a:prstGeom prst="rect">
            <a:avLst/>
          </a:prstGeom>
          <a:noFill/>
          <a:ln w="9525">
            <a:noFill/>
            <a:miter lim="800000"/>
            <a:headEnd/>
            <a:tailEnd/>
          </a:ln>
          <a:effectLst/>
        </p:spPr>
        <p:txBody>
          <a:bodyPr vert="horz" wrap="square" lIns="92961" tIns="46482" rIns="92961" bIns="46482" numCol="1" anchor="t" anchorCtr="0" compatLnSpc="1">
            <a:prstTxWarp prst="textNoShape">
              <a:avLst/>
            </a:prstTxWarp>
          </a:bodyPr>
          <a:lstStyle>
            <a:lvl1pPr defTabSz="929978">
              <a:spcBef>
                <a:spcPct val="20000"/>
              </a:spcBef>
              <a:buFontTx/>
              <a:buChar char="•"/>
              <a:defRPr sz="1200">
                <a:latin typeface="Times New Roman" pitchFamily="18" charset="0"/>
                <a:ea typeface="+mn-ea"/>
                <a:cs typeface="+mn-cs"/>
              </a:defRPr>
            </a:lvl1pPr>
          </a:lstStyle>
          <a:p>
            <a:pPr>
              <a:defRPr/>
            </a:pPr>
            <a:endParaRPr lang="en-US" dirty="0"/>
          </a:p>
        </p:txBody>
      </p:sp>
      <p:sp>
        <p:nvSpPr>
          <p:cNvPr id="88067" name="Rectangle 3"/>
          <p:cNvSpPr>
            <a:spLocks noGrp="1" noChangeArrowheads="1"/>
          </p:cNvSpPr>
          <p:nvPr>
            <p:ph type="dt" sz="quarter" idx="1"/>
          </p:nvPr>
        </p:nvSpPr>
        <p:spPr bwMode="auto">
          <a:xfrm>
            <a:off x="3972456" y="1"/>
            <a:ext cx="3037945" cy="464345"/>
          </a:xfrm>
          <a:prstGeom prst="rect">
            <a:avLst/>
          </a:prstGeom>
          <a:noFill/>
          <a:ln w="9525">
            <a:noFill/>
            <a:miter lim="800000"/>
            <a:headEnd/>
            <a:tailEnd/>
          </a:ln>
          <a:effectLst/>
        </p:spPr>
        <p:txBody>
          <a:bodyPr vert="horz" wrap="square" lIns="92961" tIns="46482" rIns="92961" bIns="46482" numCol="1" anchor="t" anchorCtr="0" compatLnSpc="1">
            <a:prstTxWarp prst="textNoShape">
              <a:avLst/>
            </a:prstTxWarp>
          </a:bodyPr>
          <a:lstStyle>
            <a:lvl1pPr algn="r" defTabSz="929978">
              <a:spcBef>
                <a:spcPct val="20000"/>
              </a:spcBef>
              <a:buFontTx/>
              <a:buChar char="•"/>
              <a:defRPr sz="1200">
                <a:latin typeface="Times New Roman" pitchFamily="18" charset="0"/>
                <a:ea typeface="+mn-ea"/>
                <a:cs typeface="+mn-cs"/>
              </a:defRPr>
            </a:lvl1pPr>
          </a:lstStyle>
          <a:p>
            <a:pPr>
              <a:defRPr/>
            </a:pPr>
            <a:endParaRPr lang="en-US" dirty="0"/>
          </a:p>
        </p:txBody>
      </p:sp>
      <p:sp>
        <p:nvSpPr>
          <p:cNvPr id="88068" name="Rectangle 4"/>
          <p:cNvSpPr>
            <a:spLocks noGrp="1" noChangeArrowheads="1"/>
          </p:cNvSpPr>
          <p:nvPr>
            <p:ph type="ftr" sz="quarter" idx="2"/>
          </p:nvPr>
        </p:nvSpPr>
        <p:spPr bwMode="auto">
          <a:xfrm>
            <a:off x="2" y="8832056"/>
            <a:ext cx="3037945" cy="464344"/>
          </a:xfrm>
          <a:prstGeom prst="rect">
            <a:avLst/>
          </a:prstGeom>
          <a:noFill/>
          <a:ln w="9525">
            <a:noFill/>
            <a:miter lim="800000"/>
            <a:headEnd/>
            <a:tailEnd/>
          </a:ln>
          <a:effectLst/>
        </p:spPr>
        <p:txBody>
          <a:bodyPr vert="horz" wrap="square" lIns="92961" tIns="46482" rIns="92961" bIns="46482" numCol="1" anchor="b" anchorCtr="0" compatLnSpc="1">
            <a:prstTxWarp prst="textNoShape">
              <a:avLst/>
            </a:prstTxWarp>
          </a:bodyPr>
          <a:lstStyle>
            <a:lvl1pPr defTabSz="929978">
              <a:spcBef>
                <a:spcPct val="20000"/>
              </a:spcBef>
              <a:buFontTx/>
              <a:buChar char="•"/>
              <a:defRPr sz="1200">
                <a:latin typeface="Times New Roman" pitchFamily="18" charset="0"/>
                <a:ea typeface="+mn-ea"/>
                <a:cs typeface="+mn-cs"/>
              </a:defRPr>
            </a:lvl1pPr>
          </a:lstStyle>
          <a:p>
            <a:pPr>
              <a:defRPr/>
            </a:pPr>
            <a:endParaRPr lang="en-US" dirty="0"/>
          </a:p>
        </p:txBody>
      </p:sp>
      <p:sp>
        <p:nvSpPr>
          <p:cNvPr id="88069" name="Rectangle 5"/>
          <p:cNvSpPr>
            <a:spLocks noGrp="1" noChangeArrowheads="1"/>
          </p:cNvSpPr>
          <p:nvPr>
            <p:ph type="sldNum" sz="quarter" idx="3"/>
          </p:nvPr>
        </p:nvSpPr>
        <p:spPr bwMode="auto">
          <a:xfrm>
            <a:off x="3972456" y="8832056"/>
            <a:ext cx="3037945" cy="464344"/>
          </a:xfrm>
          <a:prstGeom prst="rect">
            <a:avLst/>
          </a:prstGeom>
          <a:noFill/>
          <a:ln w="9525">
            <a:noFill/>
            <a:miter lim="800000"/>
            <a:headEnd/>
            <a:tailEnd/>
          </a:ln>
          <a:effectLst/>
        </p:spPr>
        <p:txBody>
          <a:bodyPr vert="horz" wrap="square" lIns="92961" tIns="46482" rIns="92961" bIns="46482" numCol="1" anchor="b" anchorCtr="0" compatLnSpc="1">
            <a:prstTxWarp prst="textNoShape">
              <a:avLst/>
            </a:prstTxWarp>
          </a:bodyPr>
          <a:lstStyle>
            <a:lvl1pPr algn="r" defTabSz="929978">
              <a:spcBef>
                <a:spcPct val="20000"/>
              </a:spcBef>
              <a:buFontTx/>
              <a:buChar char="•"/>
              <a:defRPr sz="1200" smtClean="0">
                <a:cs typeface="+mn-cs"/>
              </a:defRPr>
            </a:lvl1pPr>
          </a:lstStyle>
          <a:p>
            <a:pPr>
              <a:defRPr/>
            </a:pPr>
            <a:fld id="{D59DF85F-DBF5-9E48-8828-0C927B4C6252}" type="slidenum">
              <a:rPr lang="en-US"/>
              <a:pPr>
                <a:defRPr/>
              </a:pPr>
              <a:t>‹#›</a:t>
            </a:fld>
            <a:endParaRPr lang="en-US" dirty="0"/>
          </a:p>
        </p:txBody>
      </p:sp>
    </p:spTree>
    <p:extLst>
      <p:ext uri="{BB962C8B-B14F-4D97-AF65-F5344CB8AC3E}">
        <p14:creationId xmlns:p14="http://schemas.microsoft.com/office/powerpoint/2010/main" val="21071746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02" name="Rectangle 2"/>
          <p:cNvSpPr>
            <a:spLocks noGrp="1" noChangeArrowheads="1"/>
          </p:cNvSpPr>
          <p:nvPr>
            <p:ph type="hdr" sz="quarter"/>
          </p:nvPr>
        </p:nvSpPr>
        <p:spPr bwMode="auto">
          <a:xfrm>
            <a:off x="2" y="1"/>
            <a:ext cx="3037945" cy="464345"/>
          </a:xfrm>
          <a:prstGeom prst="rect">
            <a:avLst/>
          </a:prstGeom>
          <a:noFill/>
          <a:ln w="9525">
            <a:noFill/>
            <a:miter lim="800000"/>
            <a:headEnd/>
            <a:tailEnd/>
          </a:ln>
          <a:effectLst/>
        </p:spPr>
        <p:txBody>
          <a:bodyPr vert="horz" wrap="square" lIns="92961" tIns="46482" rIns="92961" bIns="46482" numCol="1" anchor="t" anchorCtr="0" compatLnSpc="1">
            <a:prstTxWarp prst="textNoShape">
              <a:avLst/>
            </a:prstTxWarp>
          </a:bodyPr>
          <a:lstStyle>
            <a:lvl1pPr defTabSz="929978">
              <a:defRPr sz="1200">
                <a:latin typeface="Times New Roman" pitchFamily="18" charset="0"/>
                <a:ea typeface="+mn-ea"/>
                <a:cs typeface="+mn-cs"/>
              </a:defRPr>
            </a:lvl1pPr>
          </a:lstStyle>
          <a:p>
            <a:pPr>
              <a:defRPr/>
            </a:pPr>
            <a:endParaRPr lang="en-US" dirty="0"/>
          </a:p>
        </p:txBody>
      </p:sp>
      <p:sp>
        <p:nvSpPr>
          <p:cNvPr id="102403" name="Rectangle 3"/>
          <p:cNvSpPr>
            <a:spLocks noGrp="1" noChangeArrowheads="1"/>
          </p:cNvSpPr>
          <p:nvPr>
            <p:ph type="dt" idx="1"/>
          </p:nvPr>
        </p:nvSpPr>
        <p:spPr bwMode="auto">
          <a:xfrm>
            <a:off x="3970872" y="1"/>
            <a:ext cx="3037945" cy="464345"/>
          </a:xfrm>
          <a:prstGeom prst="rect">
            <a:avLst/>
          </a:prstGeom>
          <a:noFill/>
          <a:ln w="9525">
            <a:noFill/>
            <a:miter lim="800000"/>
            <a:headEnd/>
            <a:tailEnd/>
          </a:ln>
          <a:effectLst/>
        </p:spPr>
        <p:txBody>
          <a:bodyPr vert="horz" wrap="square" lIns="92961" tIns="46482" rIns="92961" bIns="46482" numCol="1" anchor="t" anchorCtr="0" compatLnSpc="1">
            <a:prstTxWarp prst="textNoShape">
              <a:avLst/>
            </a:prstTxWarp>
          </a:bodyPr>
          <a:lstStyle>
            <a:lvl1pPr algn="r" defTabSz="929978">
              <a:defRPr sz="1200">
                <a:latin typeface="Times New Roman" pitchFamily="18" charset="0"/>
                <a:ea typeface="+mn-ea"/>
                <a:cs typeface="+mn-cs"/>
              </a:defRPr>
            </a:lvl1pPr>
          </a:lstStyle>
          <a:p>
            <a:pPr>
              <a:defRPr/>
            </a:pPr>
            <a:endParaRPr lang="en-US" dirty="0"/>
          </a:p>
        </p:txBody>
      </p:sp>
      <p:sp>
        <p:nvSpPr>
          <p:cNvPr id="18436"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102405" name="Rectangle 5"/>
          <p:cNvSpPr>
            <a:spLocks noGrp="1" noChangeArrowheads="1"/>
          </p:cNvSpPr>
          <p:nvPr>
            <p:ph type="body" sz="quarter" idx="3"/>
          </p:nvPr>
        </p:nvSpPr>
        <p:spPr bwMode="auto">
          <a:xfrm>
            <a:off x="701674" y="4415237"/>
            <a:ext cx="5607052" cy="4183855"/>
          </a:xfrm>
          <a:prstGeom prst="rect">
            <a:avLst/>
          </a:prstGeom>
          <a:noFill/>
          <a:ln w="9525">
            <a:noFill/>
            <a:miter lim="800000"/>
            <a:headEnd/>
            <a:tailEnd/>
          </a:ln>
          <a:effectLst/>
        </p:spPr>
        <p:txBody>
          <a:bodyPr vert="horz" wrap="square" lIns="92961" tIns="46482" rIns="92961" bIns="46482"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2406" name="Rectangle 6"/>
          <p:cNvSpPr>
            <a:spLocks noGrp="1" noChangeArrowheads="1"/>
          </p:cNvSpPr>
          <p:nvPr>
            <p:ph type="ftr" sz="quarter" idx="4"/>
          </p:nvPr>
        </p:nvSpPr>
        <p:spPr bwMode="auto">
          <a:xfrm>
            <a:off x="2" y="8830472"/>
            <a:ext cx="3037945" cy="464345"/>
          </a:xfrm>
          <a:prstGeom prst="rect">
            <a:avLst/>
          </a:prstGeom>
          <a:noFill/>
          <a:ln w="9525">
            <a:noFill/>
            <a:miter lim="800000"/>
            <a:headEnd/>
            <a:tailEnd/>
          </a:ln>
          <a:effectLst/>
        </p:spPr>
        <p:txBody>
          <a:bodyPr vert="horz" wrap="square" lIns="92961" tIns="46482" rIns="92961" bIns="46482" numCol="1" anchor="b" anchorCtr="0" compatLnSpc="1">
            <a:prstTxWarp prst="textNoShape">
              <a:avLst/>
            </a:prstTxWarp>
          </a:bodyPr>
          <a:lstStyle>
            <a:lvl1pPr defTabSz="929978">
              <a:defRPr sz="1200">
                <a:latin typeface="Times New Roman" pitchFamily="18" charset="0"/>
                <a:ea typeface="+mn-ea"/>
                <a:cs typeface="+mn-cs"/>
              </a:defRPr>
            </a:lvl1pPr>
          </a:lstStyle>
          <a:p>
            <a:pPr>
              <a:defRPr/>
            </a:pPr>
            <a:endParaRPr lang="en-US" dirty="0"/>
          </a:p>
        </p:txBody>
      </p:sp>
      <p:sp>
        <p:nvSpPr>
          <p:cNvPr id="102407" name="Rectangle 7"/>
          <p:cNvSpPr>
            <a:spLocks noGrp="1" noChangeArrowheads="1"/>
          </p:cNvSpPr>
          <p:nvPr>
            <p:ph type="sldNum" sz="quarter" idx="5"/>
          </p:nvPr>
        </p:nvSpPr>
        <p:spPr bwMode="auto">
          <a:xfrm>
            <a:off x="3970872" y="8830472"/>
            <a:ext cx="3037945" cy="464345"/>
          </a:xfrm>
          <a:prstGeom prst="rect">
            <a:avLst/>
          </a:prstGeom>
          <a:noFill/>
          <a:ln w="9525">
            <a:noFill/>
            <a:miter lim="800000"/>
            <a:headEnd/>
            <a:tailEnd/>
          </a:ln>
          <a:effectLst/>
        </p:spPr>
        <p:txBody>
          <a:bodyPr vert="horz" wrap="square" lIns="92961" tIns="46482" rIns="92961" bIns="46482" numCol="1" anchor="b" anchorCtr="0" compatLnSpc="1">
            <a:prstTxWarp prst="textNoShape">
              <a:avLst/>
            </a:prstTxWarp>
          </a:bodyPr>
          <a:lstStyle>
            <a:lvl1pPr algn="r" defTabSz="929978">
              <a:defRPr sz="1200" smtClean="0">
                <a:cs typeface="+mn-cs"/>
              </a:defRPr>
            </a:lvl1pPr>
          </a:lstStyle>
          <a:p>
            <a:pPr>
              <a:defRPr/>
            </a:pPr>
            <a:fld id="{6CF9D1FF-82EB-EB4D-BABC-1B2C7AE128CA}" type="slidenum">
              <a:rPr lang="en-US"/>
              <a:pPr>
                <a:defRPr/>
              </a:pPr>
              <a:t>‹#›</a:t>
            </a:fld>
            <a:endParaRPr lang="en-US" dirty="0"/>
          </a:p>
        </p:txBody>
      </p:sp>
    </p:spTree>
    <p:extLst>
      <p:ext uri="{BB962C8B-B14F-4D97-AF65-F5344CB8AC3E}">
        <p14:creationId xmlns:p14="http://schemas.microsoft.com/office/powerpoint/2010/main" val="48012376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ＭＳ Ｐゴシック" charset="0"/>
        <a:cs typeface="ＭＳ Ｐゴシック" charset="0"/>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ＭＳ Ｐゴシック" charset="0"/>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ＭＳ Ｐゴシック" charset="0"/>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ＭＳ Ｐゴシック" charset="0"/>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CF9D1FF-82EB-EB4D-BABC-1B2C7AE128CA}" type="slidenum">
              <a:rPr lang="en-US" smtClean="0"/>
              <a:pPr>
                <a:defRPr/>
              </a:pPr>
              <a:t>1</a:t>
            </a:fld>
            <a:endParaRPr lang="en-US" dirty="0"/>
          </a:p>
        </p:txBody>
      </p:sp>
    </p:spTree>
    <p:extLst>
      <p:ext uri="{BB962C8B-B14F-4D97-AF65-F5344CB8AC3E}">
        <p14:creationId xmlns:p14="http://schemas.microsoft.com/office/powerpoint/2010/main" val="34708211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9978" eaLnBrk="0" hangingPunct="0">
              <a:defRPr sz="3600">
                <a:solidFill>
                  <a:schemeClr val="tx1"/>
                </a:solidFill>
                <a:latin typeface="Times New Roman" charset="0"/>
                <a:ea typeface="ＭＳ Ｐゴシック" charset="0"/>
                <a:cs typeface="ＭＳ Ｐゴシック" charset="0"/>
              </a:defRPr>
            </a:lvl1pPr>
            <a:lvl2pPr marL="741447" indent="-285172" defTabSz="929978" eaLnBrk="0" hangingPunct="0">
              <a:defRPr sz="3600">
                <a:solidFill>
                  <a:schemeClr val="tx1"/>
                </a:solidFill>
                <a:latin typeface="Times New Roman" charset="0"/>
                <a:ea typeface="ＭＳ Ｐゴシック" charset="0"/>
              </a:defRPr>
            </a:lvl2pPr>
            <a:lvl3pPr marL="1140687" indent="-228137" defTabSz="929978" eaLnBrk="0" hangingPunct="0">
              <a:defRPr sz="3600">
                <a:solidFill>
                  <a:schemeClr val="tx1"/>
                </a:solidFill>
                <a:latin typeface="Times New Roman" charset="0"/>
                <a:ea typeface="ＭＳ Ｐゴシック" charset="0"/>
              </a:defRPr>
            </a:lvl3pPr>
            <a:lvl4pPr marL="1596962" indent="-228137" defTabSz="929978" eaLnBrk="0" hangingPunct="0">
              <a:defRPr sz="3600">
                <a:solidFill>
                  <a:schemeClr val="tx1"/>
                </a:solidFill>
                <a:latin typeface="Times New Roman" charset="0"/>
                <a:ea typeface="ＭＳ Ｐゴシック" charset="0"/>
              </a:defRPr>
            </a:lvl4pPr>
            <a:lvl5pPr marL="2053237" indent="-228137" defTabSz="929978" eaLnBrk="0" hangingPunct="0">
              <a:defRPr sz="3600">
                <a:solidFill>
                  <a:schemeClr val="tx1"/>
                </a:solidFill>
                <a:latin typeface="Times New Roman" charset="0"/>
                <a:ea typeface="ＭＳ Ｐゴシック" charset="0"/>
              </a:defRPr>
            </a:lvl5pPr>
            <a:lvl6pPr marL="2509511" indent="-228137" defTabSz="929978" eaLnBrk="0" fontAlgn="base" hangingPunct="0">
              <a:spcBef>
                <a:spcPct val="0"/>
              </a:spcBef>
              <a:spcAft>
                <a:spcPct val="0"/>
              </a:spcAft>
              <a:defRPr sz="3600">
                <a:solidFill>
                  <a:schemeClr val="tx1"/>
                </a:solidFill>
                <a:latin typeface="Times New Roman" charset="0"/>
                <a:ea typeface="ＭＳ Ｐゴシック" charset="0"/>
              </a:defRPr>
            </a:lvl6pPr>
            <a:lvl7pPr marL="2965786" indent="-228137" defTabSz="929978" eaLnBrk="0" fontAlgn="base" hangingPunct="0">
              <a:spcBef>
                <a:spcPct val="0"/>
              </a:spcBef>
              <a:spcAft>
                <a:spcPct val="0"/>
              </a:spcAft>
              <a:defRPr sz="3600">
                <a:solidFill>
                  <a:schemeClr val="tx1"/>
                </a:solidFill>
                <a:latin typeface="Times New Roman" charset="0"/>
                <a:ea typeface="ＭＳ Ｐゴシック" charset="0"/>
              </a:defRPr>
            </a:lvl7pPr>
            <a:lvl8pPr marL="3422061" indent="-228137" defTabSz="929978" eaLnBrk="0" fontAlgn="base" hangingPunct="0">
              <a:spcBef>
                <a:spcPct val="0"/>
              </a:spcBef>
              <a:spcAft>
                <a:spcPct val="0"/>
              </a:spcAft>
              <a:defRPr sz="3600">
                <a:solidFill>
                  <a:schemeClr val="tx1"/>
                </a:solidFill>
                <a:latin typeface="Times New Roman" charset="0"/>
                <a:ea typeface="ＭＳ Ｐゴシック" charset="0"/>
              </a:defRPr>
            </a:lvl8pPr>
            <a:lvl9pPr marL="3878336" indent="-228137" defTabSz="929978" eaLnBrk="0" fontAlgn="base" hangingPunct="0">
              <a:spcBef>
                <a:spcPct val="0"/>
              </a:spcBef>
              <a:spcAft>
                <a:spcPct val="0"/>
              </a:spcAft>
              <a:defRPr sz="3600">
                <a:solidFill>
                  <a:schemeClr val="tx1"/>
                </a:solidFill>
                <a:latin typeface="Times New Roman" charset="0"/>
                <a:ea typeface="ＭＳ Ｐゴシック" charset="0"/>
              </a:defRPr>
            </a:lvl9pPr>
          </a:lstStyle>
          <a:p>
            <a:pPr eaLnBrk="1" hangingPunct="1"/>
            <a:fld id="{7CF954D6-CAA1-2547-B052-F08A0631EBF9}" type="slidenum">
              <a:rPr lang="en-US" sz="1200"/>
              <a:pPr eaLnBrk="1" hangingPunct="1"/>
              <a:t>11</a:t>
            </a:fld>
            <a:endParaRPr lang="en-US" sz="1200" dirty="0"/>
          </a:p>
        </p:txBody>
      </p:sp>
      <p:sp>
        <p:nvSpPr>
          <p:cNvPr id="87042" name="Rectangle 2"/>
          <p:cNvSpPr>
            <a:spLocks noGrp="1" noRot="1" noChangeAspect="1" noChangeArrowheads="1" noTextEdit="1"/>
          </p:cNvSpPr>
          <p:nvPr>
            <p:ph type="sldImg"/>
          </p:nvPr>
        </p:nvSpPr>
        <p:spPr>
          <a:ln/>
        </p:spPr>
      </p:sp>
      <p:sp>
        <p:nvSpPr>
          <p:cNvPr id="8704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dirty="0">
              <a:latin typeface="Times New Roman"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CareerBuilder conducted a study that showed 34 percent of hiring managers use social networks to find reasons not to hire a candidate. Most of those reasons were associated with provocative comments, photos, posts, or information related to the candidate drinking or using drugs. Although all are seemingly reasonable ways to pass personal judgment on an individual’s character, there is a high-level of bias and subjectivity involved in making those decisions—both of which have ethical and legal implications. This does not mean social media shouldn’t be used to enhance recruiting efforts; rather organizations should work to implement strategies to effectively address the biases that may pervade these processes as well.  “Discrimination and Unconscious Biases in the Workplace” by Brittany Harris,</a:t>
            </a:r>
            <a:r>
              <a:rPr lang="en-US" baseline="0" dirty="0"/>
              <a:t> Berkshire and Associates. </a:t>
            </a:r>
            <a:endParaRPr lang="en-US" dirty="0"/>
          </a:p>
        </p:txBody>
      </p:sp>
      <p:sp>
        <p:nvSpPr>
          <p:cNvPr id="4" name="Slide Number Placeholder 3"/>
          <p:cNvSpPr>
            <a:spLocks noGrp="1"/>
          </p:cNvSpPr>
          <p:nvPr>
            <p:ph type="sldNum" sz="quarter" idx="10"/>
          </p:nvPr>
        </p:nvSpPr>
        <p:spPr/>
        <p:txBody>
          <a:bodyPr/>
          <a:lstStyle/>
          <a:p>
            <a:pPr>
              <a:defRPr/>
            </a:pPr>
            <a:fld id="{6CF9D1FF-82EB-EB4D-BABC-1B2C7AE128CA}" type="slidenum">
              <a:rPr lang="en-US" smtClean="0"/>
              <a:pPr>
                <a:defRPr/>
              </a:pPr>
              <a:t>14</a:t>
            </a:fld>
            <a:endParaRPr lang="en-US" dirty="0"/>
          </a:p>
        </p:txBody>
      </p:sp>
    </p:spTree>
    <p:extLst>
      <p:ext uri="{BB962C8B-B14F-4D97-AF65-F5344CB8AC3E}">
        <p14:creationId xmlns:p14="http://schemas.microsoft.com/office/powerpoint/2010/main" val="30354763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9978" eaLnBrk="0" hangingPunct="0">
              <a:defRPr sz="3600">
                <a:solidFill>
                  <a:schemeClr val="tx1"/>
                </a:solidFill>
                <a:latin typeface="Times New Roman" charset="0"/>
                <a:ea typeface="ＭＳ Ｐゴシック" charset="0"/>
                <a:cs typeface="ＭＳ Ｐゴシック" charset="0"/>
              </a:defRPr>
            </a:lvl1pPr>
            <a:lvl2pPr marL="741447" indent="-285172" defTabSz="929978" eaLnBrk="0" hangingPunct="0">
              <a:defRPr sz="3600">
                <a:solidFill>
                  <a:schemeClr val="tx1"/>
                </a:solidFill>
                <a:latin typeface="Times New Roman" charset="0"/>
                <a:ea typeface="ＭＳ Ｐゴシック" charset="0"/>
              </a:defRPr>
            </a:lvl2pPr>
            <a:lvl3pPr marL="1140687" indent="-228137" defTabSz="929978" eaLnBrk="0" hangingPunct="0">
              <a:defRPr sz="3600">
                <a:solidFill>
                  <a:schemeClr val="tx1"/>
                </a:solidFill>
                <a:latin typeface="Times New Roman" charset="0"/>
                <a:ea typeface="ＭＳ Ｐゴシック" charset="0"/>
              </a:defRPr>
            </a:lvl3pPr>
            <a:lvl4pPr marL="1596962" indent="-228137" defTabSz="929978" eaLnBrk="0" hangingPunct="0">
              <a:defRPr sz="3600">
                <a:solidFill>
                  <a:schemeClr val="tx1"/>
                </a:solidFill>
                <a:latin typeface="Times New Roman" charset="0"/>
                <a:ea typeface="ＭＳ Ｐゴシック" charset="0"/>
              </a:defRPr>
            </a:lvl4pPr>
            <a:lvl5pPr marL="2053237" indent="-228137" defTabSz="929978" eaLnBrk="0" hangingPunct="0">
              <a:defRPr sz="3600">
                <a:solidFill>
                  <a:schemeClr val="tx1"/>
                </a:solidFill>
                <a:latin typeface="Times New Roman" charset="0"/>
                <a:ea typeface="ＭＳ Ｐゴシック" charset="0"/>
              </a:defRPr>
            </a:lvl5pPr>
            <a:lvl6pPr marL="2509511" indent="-228137" defTabSz="929978" eaLnBrk="0" fontAlgn="base" hangingPunct="0">
              <a:spcBef>
                <a:spcPct val="0"/>
              </a:spcBef>
              <a:spcAft>
                <a:spcPct val="0"/>
              </a:spcAft>
              <a:defRPr sz="3600">
                <a:solidFill>
                  <a:schemeClr val="tx1"/>
                </a:solidFill>
                <a:latin typeface="Times New Roman" charset="0"/>
                <a:ea typeface="ＭＳ Ｐゴシック" charset="0"/>
              </a:defRPr>
            </a:lvl6pPr>
            <a:lvl7pPr marL="2965786" indent="-228137" defTabSz="929978" eaLnBrk="0" fontAlgn="base" hangingPunct="0">
              <a:spcBef>
                <a:spcPct val="0"/>
              </a:spcBef>
              <a:spcAft>
                <a:spcPct val="0"/>
              </a:spcAft>
              <a:defRPr sz="3600">
                <a:solidFill>
                  <a:schemeClr val="tx1"/>
                </a:solidFill>
                <a:latin typeface="Times New Roman" charset="0"/>
                <a:ea typeface="ＭＳ Ｐゴシック" charset="0"/>
              </a:defRPr>
            </a:lvl7pPr>
            <a:lvl8pPr marL="3422061" indent="-228137" defTabSz="929978" eaLnBrk="0" fontAlgn="base" hangingPunct="0">
              <a:spcBef>
                <a:spcPct val="0"/>
              </a:spcBef>
              <a:spcAft>
                <a:spcPct val="0"/>
              </a:spcAft>
              <a:defRPr sz="3600">
                <a:solidFill>
                  <a:schemeClr val="tx1"/>
                </a:solidFill>
                <a:latin typeface="Times New Roman" charset="0"/>
                <a:ea typeface="ＭＳ Ｐゴシック" charset="0"/>
              </a:defRPr>
            </a:lvl8pPr>
            <a:lvl9pPr marL="3878336" indent="-228137" defTabSz="929978" eaLnBrk="0" fontAlgn="base" hangingPunct="0">
              <a:spcBef>
                <a:spcPct val="0"/>
              </a:spcBef>
              <a:spcAft>
                <a:spcPct val="0"/>
              </a:spcAft>
              <a:defRPr sz="3600">
                <a:solidFill>
                  <a:schemeClr val="tx1"/>
                </a:solidFill>
                <a:latin typeface="Times New Roman" charset="0"/>
                <a:ea typeface="ＭＳ Ｐゴシック" charset="0"/>
              </a:defRPr>
            </a:lvl9pPr>
          </a:lstStyle>
          <a:p>
            <a:pPr eaLnBrk="1" hangingPunct="1"/>
            <a:fld id="{5606D2E0-7ECB-4645-A153-654D53943825}" type="slidenum">
              <a:rPr lang="en-US" sz="1200"/>
              <a:pPr eaLnBrk="1" hangingPunct="1"/>
              <a:t>15</a:t>
            </a:fld>
            <a:endParaRPr lang="en-US" sz="1200" dirty="0"/>
          </a:p>
        </p:txBody>
      </p:sp>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dirty="0">
              <a:latin typeface="Times New Roman"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9978" eaLnBrk="0" hangingPunct="0">
              <a:defRPr sz="3600">
                <a:solidFill>
                  <a:schemeClr val="tx1"/>
                </a:solidFill>
                <a:latin typeface="Times New Roman" charset="0"/>
                <a:ea typeface="ＭＳ Ｐゴシック" charset="0"/>
                <a:cs typeface="ＭＳ Ｐゴシック" charset="0"/>
              </a:defRPr>
            </a:lvl1pPr>
            <a:lvl2pPr marL="741447" indent="-285172" defTabSz="929978" eaLnBrk="0" hangingPunct="0">
              <a:defRPr sz="3600">
                <a:solidFill>
                  <a:schemeClr val="tx1"/>
                </a:solidFill>
                <a:latin typeface="Times New Roman" charset="0"/>
                <a:ea typeface="ＭＳ Ｐゴシック" charset="0"/>
              </a:defRPr>
            </a:lvl2pPr>
            <a:lvl3pPr marL="1140687" indent="-228137" defTabSz="929978" eaLnBrk="0" hangingPunct="0">
              <a:defRPr sz="3600">
                <a:solidFill>
                  <a:schemeClr val="tx1"/>
                </a:solidFill>
                <a:latin typeface="Times New Roman" charset="0"/>
                <a:ea typeface="ＭＳ Ｐゴシック" charset="0"/>
              </a:defRPr>
            </a:lvl3pPr>
            <a:lvl4pPr marL="1596962" indent="-228137" defTabSz="929978" eaLnBrk="0" hangingPunct="0">
              <a:defRPr sz="3600">
                <a:solidFill>
                  <a:schemeClr val="tx1"/>
                </a:solidFill>
                <a:latin typeface="Times New Roman" charset="0"/>
                <a:ea typeface="ＭＳ Ｐゴシック" charset="0"/>
              </a:defRPr>
            </a:lvl4pPr>
            <a:lvl5pPr marL="2053237" indent="-228137" defTabSz="929978" eaLnBrk="0" hangingPunct="0">
              <a:defRPr sz="3600">
                <a:solidFill>
                  <a:schemeClr val="tx1"/>
                </a:solidFill>
                <a:latin typeface="Times New Roman" charset="0"/>
                <a:ea typeface="ＭＳ Ｐゴシック" charset="0"/>
              </a:defRPr>
            </a:lvl5pPr>
            <a:lvl6pPr marL="2509511" indent="-228137" defTabSz="929978" eaLnBrk="0" fontAlgn="base" hangingPunct="0">
              <a:spcBef>
                <a:spcPct val="0"/>
              </a:spcBef>
              <a:spcAft>
                <a:spcPct val="0"/>
              </a:spcAft>
              <a:defRPr sz="3600">
                <a:solidFill>
                  <a:schemeClr val="tx1"/>
                </a:solidFill>
                <a:latin typeface="Times New Roman" charset="0"/>
                <a:ea typeface="ＭＳ Ｐゴシック" charset="0"/>
              </a:defRPr>
            </a:lvl6pPr>
            <a:lvl7pPr marL="2965786" indent="-228137" defTabSz="929978" eaLnBrk="0" fontAlgn="base" hangingPunct="0">
              <a:spcBef>
                <a:spcPct val="0"/>
              </a:spcBef>
              <a:spcAft>
                <a:spcPct val="0"/>
              </a:spcAft>
              <a:defRPr sz="3600">
                <a:solidFill>
                  <a:schemeClr val="tx1"/>
                </a:solidFill>
                <a:latin typeface="Times New Roman" charset="0"/>
                <a:ea typeface="ＭＳ Ｐゴシック" charset="0"/>
              </a:defRPr>
            </a:lvl7pPr>
            <a:lvl8pPr marL="3422061" indent="-228137" defTabSz="929978" eaLnBrk="0" fontAlgn="base" hangingPunct="0">
              <a:spcBef>
                <a:spcPct val="0"/>
              </a:spcBef>
              <a:spcAft>
                <a:spcPct val="0"/>
              </a:spcAft>
              <a:defRPr sz="3600">
                <a:solidFill>
                  <a:schemeClr val="tx1"/>
                </a:solidFill>
                <a:latin typeface="Times New Roman" charset="0"/>
                <a:ea typeface="ＭＳ Ｐゴシック" charset="0"/>
              </a:defRPr>
            </a:lvl8pPr>
            <a:lvl9pPr marL="3878336" indent="-228137" defTabSz="929978" eaLnBrk="0" fontAlgn="base" hangingPunct="0">
              <a:spcBef>
                <a:spcPct val="0"/>
              </a:spcBef>
              <a:spcAft>
                <a:spcPct val="0"/>
              </a:spcAft>
              <a:defRPr sz="3600">
                <a:solidFill>
                  <a:schemeClr val="tx1"/>
                </a:solidFill>
                <a:latin typeface="Times New Roman" charset="0"/>
                <a:ea typeface="ＭＳ Ｐゴシック" charset="0"/>
              </a:defRPr>
            </a:lvl9pPr>
          </a:lstStyle>
          <a:p>
            <a:pPr eaLnBrk="1" hangingPunct="1"/>
            <a:fld id="{5606D2E0-7ECB-4645-A153-654D53943825}" type="slidenum">
              <a:rPr lang="en-US" sz="1200"/>
              <a:pPr eaLnBrk="1" hangingPunct="1"/>
              <a:t>16</a:t>
            </a:fld>
            <a:endParaRPr lang="en-US" sz="1200" dirty="0"/>
          </a:p>
        </p:txBody>
      </p:sp>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dirty="0">
              <a:latin typeface="Times New Roman"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9978" eaLnBrk="0" hangingPunct="0">
              <a:defRPr sz="3600">
                <a:solidFill>
                  <a:schemeClr val="tx1"/>
                </a:solidFill>
                <a:latin typeface="Times New Roman" charset="0"/>
                <a:ea typeface="ＭＳ Ｐゴシック" charset="0"/>
                <a:cs typeface="ＭＳ Ｐゴシック" charset="0"/>
              </a:defRPr>
            </a:lvl1pPr>
            <a:lvl2pPr marL="741447" indent="-285172" defTabSz="929978" eaLnBrk="0" hangingPunct="0">
              <a:defRPr sz="3600">
                <a:solidFill>
                  <a:schemeClr val="tx1"/>
                </a:solidFill>
                <a:latin typeface="Times New Roman" charset="0"/>
                <a:ea typeface="ＭＳ Ｐゴシック" charset="0"/>
              </a:defRPr>
            </a:lvl2pPr>
            <a:lvl3pPr marL="1140687" indent="-228137" defTabSz="929978" eaLnBrk="0" hangingPunct="0">
              <a:defRPr sz="3600">
                <a:solidFill>
                  <a:schemeClr val="tx1"/>
                </a:solidFill>
                <a:latin typeface="Times New Roman" charset="0"/>
                <a:ea typeface="ＭＳ Ｐゴシック" charset="0"/>
              </a:defRPr>
            </a:lvl3pPr>
            <a:lvl4pPr marL="1596962" indent="-228137" defTabSz="929978" eaLnBrk="0" hangingPunct="0">
              <a:defRPr sz="3600">
                <a:solidFill>
                  <a:schemeClr val="tx1"/>
                </a:solidFill>
                <a:latin typeface="Times New Roman" charset="0"/>
                <a:ea typeface="ＭＳ Ｐゴシック" charset="0"/>
              </a:defRPr>
            </a:lvl4pPr>
            <a:lvl5pPr marL="2053237" indent="-228137" defTabSz="929978" eaLnBrk="0" hangingPunct="0">
              <a:defRPr sz="3600">
                <a:solidFill>
                  <a:schemeClr val="tx1"/>
                </a:solidFill>
                <a:latin typeface="Times New Roman" charset="0"/>
                <a:ea typeface="ＭＳ Ｐゴシック" charset="0"/>
              </a:defRPr>
            </a:lvl5pPr>
            <a:lvl6pPr marL="2509511" indent="-228137" defTabSz="929978" eaLnBrk="0" fontAlgn="base" hangingPunct="0">
              <a:spcBef>
                <a:spcPct val="0"/>
              </a:spcBef>
              <a:spcAft>
                <a:spcPct val="0"/>
              </a:spcAft>
              <a:defRPr sz="3600">
                <a:solidFill>
                  <a:schemeClr val="tx1"/>
                </a:solidFill>
                <a:latin typeface="Times New Roman" charset="0"/>
                <a:ea typeface="ＭＳ Ｐゴシック" charset="0"/>
              </a:defRPr>
            </a:lvl6pPr>
            <a:lvl7pPr marL="2965786" indent="-228137" defTabSz="929978" eaLnBrk="0" fontAlgn="base" hangingPunct="0">
              <a:spcBef>
                <a:spcPct val="0"/>
              </a:spcBef>
              <a:spcAft>
                <a:spcPct val="0"/>
              </a:spcAft>
              <a:defRPr sz="3600">
                <a:solidFill>
                  <a:schemeClr val="tx1"/>
                </a:solidFill>
                <a:latin typeface="Times New Roman" charset="0"/>
                <a:ea typeface="ＭＳ Ｐゴシック" charset="0"/>
              </a:defRPr>
            </a:lvl7pPr>
            <a:lvl8pPr marL="3422061" indent="-228137" defTabSz="929978" eaLnBrk="0" fontAlgn="base" hangingPunct="0">
              <a:spcBef>
                <a:spcPct val="0"/>
              </a:spcBef>
              <a:spcAft>
                <a:spcPct val="0"/>
              </a:spcAft>
              <a:defRPr sz="3600">
                <a:solidFill>
                  <a:schemeClr val="tx1"/>
                </a:solidFill>
                <a:latin typeface="Times New Roman" charset="0"/>
                <a:ea typeface="ＭＳ Ｐゴシック" charset="0"/>
              </a:defRPr>
            </a:lvl8pPr>
            <a:lvl9pPr marL="3878336" indent="-228137" defTabSz="929978" eaLnBrk="0" fontAlgn="base" hangingPunct="0">
              <a:spcBef>
                <a:spcPct val="0"/>
              </a:spcBef>
              <a:spcAft>
                <a:spcPct val="0"/>
              </a:spcAft>
              <a:defRPr sz="3600">
                <a:solidFill>
                  <a:schemeClr val="tx1"/>
                </a:solidFill>
                <a:latin typeface="Times New Roman" charset="0"/>
                <a:ea typeface="ＭＳ Ｐゴシック" charset="0"/>
              </a:defRPr>
            </a:lvl9pPr>
          </a:lstStyle>
          <a:p>
            <a:pPr eaLnBrk="1" hangingPunct="1"/>
            <a:fld id="{5606D2E0-7ECB-4645-A153-654D53943825}" type="slidenum">
              <a:rPr lang="en-US" sz="1200"/>
              <a:pPr eaLnBrk="1" hangingPunct="1"/>
              <a:t>17</a:t>
            </a:fld>
            <a:endParaRPr lang="en-US" sz="1200" dirty="0"/>
          </a:p>
        </p:txBody>
      </p:sp>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dirty="0">
              <a:latin typeface="Times New Roman"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9978" eaLnBrk="0" hangingPunct="0">
              <a:defRPr sz="3600">
                <a:solidFill>
                  <a:schemeClr val="tx1"/>
                </a:solidFill>
                <a:latin typeface="Times New Roman" charset="0"/>
                <a:ea typeface="ＭＳ Ｐゴシック" charset="0"/>
                <a:cs typeface="ＭＳ Ｐゴシック" charset="0"/>
              </a:defRPr>
            </a:lvl1pPr>
            <a:lvl2pPr marL="741447" indent="-285172" defTabSz="929978" eaLnBrk="0" hangingPunct="0">
              <a:defRPr sz="3600">
                <a:solidFill>
                  <a:schemeClr val="tx1"/>
                </a:solidFill>
                <a:latin typeface="Times New Roman" charset="0"/>
                <a:ea typeface="ＭＳ Ｐゴシック" charset="0"/>
              </a:defRPr>
            </a:lvl2pPr>
            <a:lvl3pPr marL="1140687" indent="-228137" defTabSz="929978" eaLnBrk="0" hangingPunct="0">
              <a:defRPr sz="3600">
                <a:solidFill>
                  <a:schemeClr val="tx1"/>
                </a:solidFill>
                <a:latin typeface="Times New Roman" charset="0"/>
                <a:ea typeface="ＭＳ Ｐゴシック" charset="0"/>
              </a:defRPr>
            </a:lvl3pPr>
            <a:lvl4pPr marL="1596962" indent="-228137" defTabSz="929978" eaLnBrk="0" hangingPunct="0">
              <a:defRPr sz="3600">
                <a:solidFill>
                  <a:schemeClr val="tx1"/>
                </a:solidFill>
                <a:latin typeface="Times New Roman" charset="0"/>
                <a:ea typeface="ＭＳ Ｐゴシック" charset="0"/>
              </a:defRPr>
            </a:lvl4pPr>
            <a:lvl5pPr marL="2053237" indent="-228137" defTabSz="929978" eaLnBrk="0" hangingPunct="0">
              <a:defRPr sz="3600">
                <a:solidFill>
                  <a:schemeClr val="tx1"/>
                </a:solidFill>
                <a:latin typeface="Times New Roman" charset="0"/>
                <a:ea typeface="ＭＳ Ｐゴシック" charset="0"/>
              </a:defRPr>
            </a:lvl5pPr>
            <a:lvl6pPr marL="2509511" indent="-228137" defTabSz="929978" eaLnBrk="0" fontAlgn="base" hangingPunct="0">
              <a:spcBef>
                <a:spcPct val="0"/>
              </a:spcBef>
              <a:spcAft>
                <a:spcPct val="0"/>
              </a:spcAft>
              <a:defRPr sz="3600">
                <a:solidFill>
                  <a:schemeClr val="tx1"/>
                </a:solidFill>
                <a:latin typeface="Times New Roman" charset="0"/>
                <a:ea typeface="ＭＳ Ｐゴシック" charset="0"/>
              </a:defRPr>
            </a:lvl6pPr>
            <a:lvl7pPr marL="2965786" indent="-228137" defTabSz="929978" eaLnBrk="0" fontAlgn="base" hangingPunct="0">
              <a:spcBef>
                <a:spcPct val="0"/>
              </a:spcBef>
              <a:spcAft>
                <a:spcPct val="0"/>
              </a:spcAft>
              <a:defRPr sz="3600">
                <a:solidFill>
                  <a:schemeClr val="tx1"/>
                </a:solidFill>
                <a:latin typeface="Times New Roman" charset="0"/>
                <a:ea typeface="ＭＳ Ｐゴシック" charset="0"/>
              </a:defRPr>
            </a:lvl7pPr>
            <a:lvl8pPr marL="3422061" indent="-228137" defTabSz="929978" eaLnBrk="0" fontAlgn="base" hangingPunct="0">
              <a:spcBef>
                <a:spcPct val="0"/>
              </a:spcBef>
              <a:spcAft>
                <a:spcPct val="0"/>
              </a:spcAft>
              <a:defRPr sz="3600">
                <a:solidFill>
                  <a:schemeClr val="tx1"/>
                </a:solidFill>
                <a:latin typeface="Times New Roman" charset="0"/>
                <a:ea typeface="ＭＳ Ｐゴシック" charset="0"/>
              </a:defRPr>
            </a:lvl8pPr>
            <a:lvl9pPr marL="3878336" indent="-228137" defTabSz="929978" eaLnBrk="0" fontAlgn="base" hangingPunct="0">
              <a:spcBef>
                <a:spcPct val="0"/>
              </a:spcBef>
              <a:spcAft>
                <a:spcPct val="0"/>
              </a:spcAft>
              <a:defRPr sz="3600">
                <a:solidFill>
                  <a:schemeClr val="tx1"/>
                </a:solidFill>
                <a:latin typeface="Times New Roman" charset="0"/>
                <a:ea typeface="ＭＳ Ｐゴシック" charset="0"/>
              </a:defRPr>
            </a:lvl9pPr>
          </a:lstStyle>
          <a:p>
            <a:pPr eaLnBrk="1" hangingPunct="1"/>
            <a:fld id="{B7517F19-E3C0-D643-A0E5-A0610B0F97B9}" type="slidenum">
              <a:rPr lang="en-US" sz="1200"/>
              <a:pPr eaLnBrk="1" hangingPunct="1"/>
              <a:t>18</a:t>
            </a:fld>
            <a:endParaRPr lang="en-US" sz="1200" dirty="0"/>
          </a:p>
        </p:txBody>
      </p:sp>
      <p:sp>
        <p:nvSpPr>
          <p:cNvPr id="93186" name="Rectangle 2"/>
          <p:cNvSpPr>
            <a:spLocks noGrp="1" noRot="1" noChangeAspect="1" noChangeArrowheads="1" noTextEdit="1"/>
          </p:cNvSpPr>
          <p:nvPr>
            <p:ph type="sldImg"/>
          </p:nvPr>
        </p:nvSpPr>
        <p:spPr>
          <a:ln/>
        </p:spPr>
      </p:sp>
      <p:sp>
        <p:nvSpPr>
          <p:cNvPr id="931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dirty="0">
              <a:latin typeface="Times New Roman"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9978" eaLnBrk="0" hangingPunct="0">
              <a:defRPr sz="3600">
                <a:solidFill>
                  <a:schemeClr val="tx1"/>
                </a:solidFill>
                <a:latin typeface="Times New Roman" charset="0"/>
                <a:ea typeface="ＭＳ Ｐゴシック" charset="0"/>
                <a:cs typeface="ＭＳ Ｐゴシック" charset="0"/>
              </a:defRPr>
            </a:lvl1pPr>
            <a:lvl2pPr marL="741447" indent="-285172" defTabSz="929978" eaLnBrk="0" hangingPunct="0">
              <a:defRPr sz="3600">
                <a:solidFill>
                  <a:schemeClr val="tx1"/>
                </a:solidFill>
                <a:latin typeface="Times New Roman" charset="0"/>
                <a:ea typeface="ＭＳ Ｐゴシック" charset="0"/>
              </a:defRPr>
            </a:lvl2pPr>
            <a:lvl3pPr marL="1140687" indent="-228137" defTabSz="929978" eaLnBrk="0" hangingPunct="0">
              <a:defRPr sz="3600">
                <a:solidFill>
                  <a:schemeClr val="tx1"/>
                </a:solidFill>
                <a:latin typeface="Times New Roman" charset="0"/>
                <a:ea typeface="ＭＳ Ｐゴシック" charset="0"/>
              </a:defRPr>
            </a:lvl3pPr>
            <a:lvl4pPr marL="1596962" indent="-228137" defTabSz="929978" eaLnBrk="0" hangingPunct="0">
              <a:defRPr sz="3600">
                <a:solidFill>
                  <a:schemeClr val="tx1"/>
                </a:solidFill>
                <a:latin typeface="Times New Roman" charset="0"/>
                <a:ea typeface="ＭＳ Ｐゴシック" charset="0"/>
              </a:defRPr>
            </a:lvl4pPr>
            <a:lvl5pPr marL="2053237" indent="-228137" defTabSz="929978" eaLnBrk="0" hangingPunct="0">
              <a:defRPr sz="3600">
                <a:solidFill>
                  <a:schemeClr val="tx1"/>
                </a:solidFill>
                <a:latin typeface="Times New Roman" charset="0"/>
                <a:ea typeface="ＭＳ Ｐゴシック" charset="0"/>
              </a:defRPr>
            </a:lvl5pPr>
            <a:lvl6pPr marL="2509511" indent="-228137" defTabSz="929978" eaLnBrk="0" fontAlgn="base" hangingPunct="0">
              <a:spcBef>
                <a:spcPct val="0"/>
              </a:spcBef>
              <a:spcAft>
                <a:spcPct val="0"/>
              </a:spcAft>
              <a:defRPr sz="3600">
                <a:solidFill>
                  <a:schemeClr val="tx1"/>
                </a:solidFill>
                <a:latin typeface="Times New Roman" charset="0"/>
                <a:ea typeface="ＭＳ Ｐゴシック" charset="0"/>
              </a:defRPr>
            </a:lvl6pPr>
            <a:lvl7pPr marL="2965786" indent="-228137" defTabSz="929978" eaLnBrk="0" fontAlgn="base" hangingPunct="0">
              <a:spcBef>
                <a:spcPct val="0"/>
              </a:spcBef>
              <a:spcAft>
                <a:spcPct val="0"/>
              </a:spcAft>
              <a:defRPr sz="3600">
                <a:solidFill>
                  <a:schemeClr val="tx1"/>
                </a:solidFill>
                <a:latin typeface="Times New Roman" charset="0"/>
                <a:ea typeface="ＭＳ Ｐゴシック" charset="0"/>
              </a:defRPr>
            </a:lvl7pPr>
            <a:lvl8pPr marL="3422061" indent="-228137" defTabSz="929978" eaLnBrk="0" fontAlgn="base" hangingPunct="0">
              <a:spcBef>
                <a:spcPct val="0"/>
              </a:spcBef>
              <a:spcAft>
                <a:spcPct val="0"/>
              </a:spcAft>
              <a:defRPr sz="3600">
                <a:solidFill>
                  <a:schemeClr val="tx1"/>
                </a:solidFill>
                <a:latin typeface="Times New Roman" charset="0"/>
                <a:ea typeface="ＭＳ Ｐゴシック" charset="0"/>
              </a:defRPr>
            </a:lvl8pPr>
            <a:lvl9pPr marL="3878336" indent="-228137" defTabSz="929978" eaLnBrk="0" fontAlgn="base" hangingPunct="0">
              <a:spcBef>
                <a:spcPct val="0"/>
              </a:spcBef>
              <a:spcAft>
                <a:spcPct val="0"/>
              </a:spcAft>
              <a:defRPr sz="3600">
                <a:solidFill>
                  <a:schemeClr val="tx1"/>
                </a:solidFill>
                <a:latin typeface="Times New Roman" charset="0"/>
                <a:ea typeface="ＭＳ Ｐゴシック" charset="0"/>
              </a:defRPr>
            </a:lvl9pPr>
          </a:lstStyle>
          <a:p>
            <a:pPr eaLnBrk="1" hangingPunct="1"/>
            <a:fld id="{B7517F19-E3C0-D643-A0E5-A0610B0F97B9}" type="slidenum">
              <a:rPr lang="en-US" sz="1200"/>
              <a:pPr eaLnBrk="1" hangingPunct="1"/>
              <a:t>19</a:t>
            </a:fld>
            <a:endParaRPr lang="en-US" sz="1200" dirty="0"/>
          </a:p>
        </p:txBody>
      </p:sp>
      <p:sp>
        <p:nvSpPr>
          <p:cNvPr id="93186" name="Rectangle 2"/>
          <p:cNvSpPr>
            <a:spLocks noGrp="1" noRot="1" noChangeAspect="1" noChangeArrowheads="1" noTextEdit="1"/>
          </p:cNvSpPr>
          <p:nvPr>
            <p:ph type="sldImg"/>
          </p:nvPr>
        </p:nvSpPr>
        <p:spPr>
          <a:ln/>
        </p:spPr>
      </p:sp>
      <p:sp>
        <p:nvSpPr>
          <p:cNvPr id="931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dirty="0">
              <a:latin typeface="Times New Roman"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9978" eaLnBrk="0" hangingPunct="0">
              <a:defRPr sz="3600">
                <a:solidFill>
                  <a:schemeClr val="tx1"/>
                </a:solidFill>
                <a:latin typeface="Times New Roman" charset="0"/>
                <a:ea typeface="ＭＳ Ｐゴシック" charset="0"/>
                <a:cs typeface="ＭＳ Ｐゴシック" charset="0"/>
              </a:defRPr>
            </a:lvl1pPr>
            <a:lvl2pPr marL="741447" indent="-285172" defTabSz="929978" eaLnBrk="0" hangingPunct="0">
              <a:defRPr sz="3600">
                <a:solidFill>
                  <a:schemeClr val="tx1"/>
                </a:solidFill>
                <a:latin typeface="Times New Roman" charset="0"/>
                <a:ea typeface="ＭＳ Ｐゴシック" charset="0"/>
              </a:defRPr>
            </a:lvl2pPr>
            <a:lvl3pPr marL="1140687" indent="-228137" defTabSz="929978" eaLnBrk="0" hangingPunct="0">
              <a:defRPr sz="3600">
                <a:solidFill>
                  <a:schemeClr val="tx1"/>
                </a:solidFill>
                <a:latin typeface="Times New Roman" charset="0"/>
                <a:ea typeface="ＭＳ Ｐゴシック" charset="0"/>
              </a:defRPr>
            </a:lvl3pPr>
            <a:lvl4pPr marL="1596962" indent="-228137" defTabSz="929978" eaLnBrk="0" hangingPunct="0">
              <a:defRPr sz="3600">
                <a:solidFill>
                  <a:schemeClr val="tx1"/>
                </a:solidFill>
                <a:latin typeface="Times New Roman" charset="0"/>
                <a:ea typeface="ＭＳ Ｐゴシック" charset="0"/>
              </a:defRPr>
            </a:lvl4pPr>
            <a:lvl5pPr marL="2053237" indent="-228137" defTabSz="929978" eaLnBrk="0" hangingPunct="0">
              <a:defRPr sz="3600">
                <a:solidFill>
                  <a:schemeClr val="tx1"/>
                </a:solidFill>
                <a:latin typeface="Times New Roman" charset="0"/>
                <a:ea typeface="ＭＳ Ｐゴシック" charset="0"/>
              </a:defRPr>
            </a:lvl5pPr>
            <a:lvl6pPr marL="2509511" indent="-228137" defTabSz="929978" eaLnBrk="0" fontAlgn="base" hangingPunct="0">
              <a:spcBef>
                <a:spcPct val="0"/>
              </a:spcBef>
              <a:spcAft>
                <a:spcPct val="0"/>
              </a:spcAft>
              <a:defRPr sz="3600">
                <a:solidFill>
                  <a:schemeClr val="tx1"/>
                </a:solidFill>
                <a:latin typeface="Times New Roman" charset="0"/>
                <a:ea typeface="ＭＳ Ｐゴシック" charset="0"/>
              </a:defRPr>
            </a:lvl6pPr>
            <a:lvl7pPr marL="2965786" indent="-228137" defTabSz="929978" eaLnBrk="0" fontAlgn="base" hangingPunct="0">
              <a:spcBef>
                <a:spcPct val="0"/>
              </a:spcBef>
              <a:spcAft>
                <a:spcPct val="0"/>
              </a:spcAft>
              <a:defRPr sz="3600">
                <a:solidFill>
                  <a:schemeClr val="tx1"/>
                </a:solidFill>
                <a:latin typeface="Times New Roman" charset="0"/>
                <a:ea typeface="ＭＳ Ｐゴシック" charset="0"/>
              </a:defRPr>
            </a:lvl7pPr>
            <a:lvl8pPr marL="3422061" indent="-228137" defTabSz="929978" eaLnBrk="0" fontAlgn="base" hangingPunct="0">
              <a:spcBef>
                <a:spcPct val="0"/>
              </a:spcBef>
              <a:spcAft>
                <a:spcPct val="0"/>
              </a:spcAft>
              <a:defRPr sz="3600">
                <a:solidFill>
                  <a:schemeClr val="tx1"/>
                </a:solidFill>
                <a:latin typeface="Times New Roman" charset="0"/>
                <a:ea typeface="ＭＳ Ｐゴシック" charset="0"/>
              </a:defRPr>
            </a:lvl8pPr>
            <a:lvl9pPr marL="3878336" indent="-228137" defTabSz="929978" eaLnBrk="0" fontAlgn="base" hangingPunct="0">
              <a:spcBef>
                <a:spcPct val="0"/>
              </a:spcBef>
              <a:spcAft>
                <a:spcPct val="0"/>
              </a:spcAft>
              <a:defRPr sz="3600">
                <a:solidFill>
                  <a:schemeClr val="tx1"/>
                </a:solidFill>
                <a:latin typeface="Times New Roman" charset="0"/>
                <a:ea typeface="ＭＳ Ｐゴシック" charset="0"/>
              </a:defRPr>
            </a:lvl9pPr>
          </a:lstStyle>
          <a:p>
            <a:pPr eaLnBrk="1" hangingPunct="1"/>
            <a:fld id="{5606D2E0-7ECB-4645-A153-654D53943825}" type="slidenum">
              <a:rPr lang="en-US" sz="1200"/>
              <a:pPr eaLnBrk="1" hangingPunct="1"/>
              <a:t>20</a:t>
            </a:fld>
            <a:endParaRPr lang="en-US" sz="1200" dirty="0"/>
          </a:p>
        </p:txBody>
      </p:sp>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dirty="0">
              <a:latin typeface="Times New Roman"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9978" eaLnBrk="0" hangingPunct="0">
              <a:defRPr sz="3600">
                <a:solidFill>
                  <a:schemeClr val="tx1"/>
                </a:solidFill>
                <a:latin typeface="Times New Roman" charset="0"/>
                <a:ea typeface="ＭＳ Ｐゴシック" charset="0"/>
                <a:cs typeface="ＭＳ Ｐゴシック" charset="0"/>
              </a:defRPr>
            </a:lvl1pPr>
            <a:lvl2pPr marL="741447" indent="-285172" defTabSz="929978" eaLnBrk="0" hangingPunct="0">
              <a:defRPr sz="3600">
                <a:solidFill>
                  <a:schemeClr val="tx1"/>
                </a:solidFill>
                <a:latin typeface="Times New Roman" charset="0"/>
                <a:ea typeface="ＭＳ Ｐゴシック" charset="0"/>
              </a:defRPr>
            </a:lvl2pPr>
            <a:lvl3pPr marL="1140687" indent="-228137" defTabSz="929978" eaLnBrk="0" hangingPunct="0">
              <a:defRPr sz="3600">
                <a:solidFill>
                  <a:schemeClr val="tx1"/>
                </a:solidFill>
                <a:latin typeface="Times New Roman" charset="0"/>
                <a:ea typeface="ＭＳ Ｐゴシック" charset="0"/>
              </a:defRPr>
            </a:lvl3pPr>
            <a:lvl4pPr marL="1596962" indent="-228137" defTabSz="929978" eaLnBrk="0" hangingPunct="0">
              <a:defRPr sz="3600">
                <a:solidFill>
                  <a:schemeClr val="tx1"/>
                </a:solidFill>
                <a:latin typeface="Times New Roman" charset="0"/>
                <a:ea typeface="ＭＳ Ｐゴシック" charset="0"/>
              </a:defRPr>
            </a:lvl4pPr>
            <a:lvl5pPr marL="2053237" indent="-228137" defTabSz="929978" eaLnBrk="0" hangingPunct="0">
              <a:defRPr sz="3600">
                <a:solidFill>
                  <a:schemeClr val="tx1"/>
                </a:solidFill>
                <a:latin typeface="Times New Roman" charset="0"/>
                <a:ea typeface="ＭＳ Ｐゴシック" charset="0"/>
              </a:defRPr>
            </a:lvl5pPr>
            <a:lvl6pPr marL="2509511" indent="-228137" defTabSz="929978" eaLnBrk="0" fontAlgn="base" hangingPunct="0">
              <a:spcBef>
                <a:spcPct val="0"/>
              </a:spcBef>
              <a:spcAft>
                <a:spcPct val="0"/>
              </a:spcAft>
              <a:defRPr sz="3600">
                <a:solidFill>
                  <a:schemeClr val="tx1"/>
                </a:solidFill>
                <a:latin typeface="Times New Roman" charset="0"/>
                <a:ea typeface="ＭＳ Ｐゴシック" charset="0"/>
              </a:defRPr>
            </a:lvl6pPr>
            <a:lvl7pPr marL="2965786" indent="-228137" defTabSz="929978" eaLnBrk="0" fontAlgn="base" hangingPunct="0">
              <a:spcBef>
                <a:spcPct val="0"/>
              </a:spcBef>
              <a:spcAft>
                <a:spcPct val="0"/>
              </a:spcAft>
              <a:defRPr sz="3600">
                <a:solidFill>
                  <a:schemeClr val="tx1"/>
                </a:solidFill>
                <a:latin typeface="Times New Roman" charset="0"/>
                <a:ea typeface="ＭＳ Ｐゴシック" charset="0"/>
              </a:defRPr>
            </a:lvl7pPr>
            <a:lvl8pPr marL="3422061" indent="-228137" defTabSz="929978" eaLnBrk="0" fontAlgn="base" hangingPunct="0">
              <a:spcBef>
                <a:spcPct val="0"/>
              </a:spcBef>
              <a:spcAft>
                <a:spcPct val="0"/>
              </a:spcAft>
              <a:defRPr sz="3600">
                <a:solidFill>
                  <a:schemeClr val="tx1"/>
                </a:solidFill>
                <a:latin typeface="Times New Roman" charset="0"/>
                <a:ea typeface="ＭＳ Ｐゴシック" charset="0"/>
              </a:defRPr>
            </a:lvl8pPr>
            <a:lvl9pPr marL="3878336" indent="-228137" defTabSz="929978" eaLnBrk="0" fontAlgn="base" hangingPunct="0">
              <a:spcBef>
                <a:spcPct val="0"/>
              </a:spcBef>
              <a:spcAft>
                <a:spcPct val="0"/>
              </a:spcAft>
              <a:defRPr sz="3600">
                <a:solidFill>
                  <a:schemeClr val="tx1"/>
                </a:solidFill>
                <a:latin typeface="Times New Roman" charset="0"/>
                <a:ea typeface="ＭＳ Ｐゴシック" charset="0"/>
              </a:defRPr>
            </a:lvl9pPr>
          </a:lstStyle>
          <a:p>
            <a:pPr eaLnBrk="1" hangingPunct="1"/>
            <a:fld id="{5606D2E0-7ECB-4645-A153-654D53943825}" type="slidenum">
              <a:rPr lang="en-US" sz="1200"/>
              <a:pPr eaLnBrk="1" hangingPunct="1"/>
              <a:t>21</a:t>
            </a:fld>
            <a:endParaRPr lang="en-US" sz="1200" dirty="0"/>
          </a:p>
        </p:txBody>
      </p:sp>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dirty="0">
              <a:latin typeface="Times New Roman"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9978" eaLnBrk="0" hangingPunct="0">
              <a:defRPr sz="3600">
                <a:solidFill>
                  <a:schemeClr val="tx1"/>
                </a:solidFill>
                <a:latin typeface="Times New Roman" charset="0"/>
                <a:ea typeface="ＭＳ Ｐゴシック" charset="0"/>
                <a:cs typeface="ＭＳ Ｐゴシック" charset="0"/>
              </a:defRPr>
            </a:lvl1pPr>
            <a:lvl2pPr marL="741447" indent="-285172" defTabSz="929978" eaLnBrk="0" hangingPunct="0">
              <a:defRPr sz="3600">
                <a:solidFill>
                  <a:schemeClr val="tx1"/>
                </a:solidFill>
                <a:latin typeface="Times New Roman" charset="0"/>
                <a:ea typeface="ＭＳ Ｐゴシック" charset="0"/>
              </a:defRPr>
            </a:lvl2pPr>
            <a:lvl3pPr marL="1140687" indent="-228137" defTabSz="929978" eaLnBrk="0" hangingPunct="0">
              <a:defRPr sz="3600">
                <a:solidFill>
                  <a:schemeClr val="tx1"/>
                </a:solidFill>
                <a:latin typeface="Times New Roman" charset="0"/>
                <a:ea typeface="ＭＳ Ｐゴシック" charset="0"/>
              </a:defRPr>
            </a:lvl3pPr>
            <a:lvl4pPr marL="1596962" indent="-228137" defTabSz="929978" eaLnBrk="0" hangingPunct="0">
              <a:defRPr sz="3600">
                <a:solidFill>
                  <a:schemeClr val="tx1"/>
                </a:solidFill>
                <a:latin typeface="Times New Roman" charset="0"/>
                <a:ea typeface="ＭＳ Ｐゴシック" charset="0"/>
              </a:defRPr>
            </a:lvl4pPr>
            <a:lvl5pPr marL="2053237" indent="-228137" defTabSz="929978" eaLnBrk="0" hangingPunct="0">
              <a:defRPr sz="3600">
                <a:solidFill>
                  <a:schemeClr val="tx1"/>
                </a:solidFill>
                <a:latin typeface="Times New Roman" charset="0"/>
                <a:ea typeface="ＭＳ Ｐゴシック" charset="0"/>
              </a:defRPr>
            </a:lvl5pPr>
            <a:lvl6pPr marL="2509511" indent="-228137" defTabSz="929978" eaLnBrk="0" fontAlgn="base" hangingPunct="0">
              <a:spcBef>
                <a:spcPct val="0"/>
              </a:spcBef>
              <a:spcAft>
                <a:spcPct val="0"/>
              </a:spcAft>
              <a:defRPr sz="3600">
                <a:solidFill>
                  <a:schemeClr val="tx1"/>
                </a:solidFill>
                <a:latin typeface="Times New Roman" charset="0"/>
                <a:ea typeface="ＭＳ Ｐゴシック" charset="0"/>
              </a:defRPr>
            </a:lvl6pPr>
            <a:lvl7pPr marL="2965786" indent="-228137" defTabSz="929978" eaLnBrk="0" fontAlgn="base" hangingPunct="0">
              <a:spcBef>
                <a:spcPct val="0"/>
              </a:spcBef>
              <a:spcAft>
                <a:spcPct val="0"/>
              </a:spcAft>
              <a:defRPr sz="3600">
                <a:solidFill>
                  <a:schemeClr val="tx1"/>
                </a:solidFill>
                <a:latin typeface="Times New Roman" charset="0"/>
                <a:ea typeface="ＭＳ Ｐゴシック" charset="0"/>
              </a:defRPr>
            </a:lvl7pPr>
            <a:lvl8pPr marL="3422061" indent="-228137" defTabSz="929978" eaLnBrk="0" fontAlgn="base" hangingPunct="0">
              <a:spcBef>
                <a:spcPct val="0"/>
              </a:spcBef>
              <a:spcAft>
                <a:spcPct val="0"/>
              </a:spcAft>
              <a:defRPr sz="3600">
                <a:solidFill>
                  <a:schemeClr val="tx1"/>
                </a:solidFill>
                <a:latin typeface="Times New Roman" charset="0"/>
                <a:ea typeface="ＭＳ Ｐゴシック" charset="0"/>
              </a:defRPr>
            </a:lvl8pPr>
            <a:lvl9pPr marL="3878336" indent="-228137" defTabSz="929978" eaLnBrk="0" fontAlgn="base" hangingPunct="0">
              <a:spcBef>
                <a:spcPct val="0"/>
              </a:spcBef>
              <a:spcAft>
                <a:spcPct val="0"/>
              </a:spcAft>
              <a:defRPr sz="3600">
                <a:solidFill>
                  <a:schemeClr val="tx1"/>
                </a:solidFill>
                <a:latin typeface="Times New Roman" charset="0"/>
                <a:ea typeface="ＭＳ Ｐゴシック" charset="0"/>
              </a:defRPr>
            </a:lvl9pPr>
          </a:lstStyle>
          <a:p>
            <a:pPr eaLnBrk="1" hangingPunct="1"/>
            <a:fld id="{5606D2E0-7ECB-4645-A153-654D53943825}" type="slidenum">
              <a:rPr lang="en-US" sz="1200"/>
              <a:pPr eaLnBrk="1" hangingPunct="1"/>
              <a:t>22</a:t>
            </a:fld>
            <a:endParaRPr lang="en-US" sz="1200" dirty="0"/>
          </a:p>
        </p:txBody>
      </p:sp>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dirty="0">
              <a:latin typeface="Times New Roman" charset="0"/>
            </a:endParaRPr>
          </a:p>
        </p:txBody>
      </p:sp>
    </p:spTree>
    <p:extLst>
      <p:ext uri="{BB962C8B-B14F-4D97-AF65-F5344CB8AC3E}">
        <p14:creationId xmlns:p14="http://schemas.microsoft.com/office/powerpoint/2010/main" val="38649878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9978" eaLnBrk="0" hangingPunct="0">
              <a:defRPr sz="3600">
                <a:solidFill>
                  <a:schemeClr val="tx1"/>
                </a:solidFill>
                <a:latin typeface="Times New Roman" charset="0"/>
                <a:ea typeface="ＭＳ Ｐゴシック" charset="0"/>
                <a:cs typeface="ＭＳ Ｐゴシック" charset="0"/>
              </a:defRPr>
            </a:lvl1pPr>
            <a:lvl2pPr marL="741447" indent="-285172" defTabSz="929978" eaLnBrk="0" hangingPunct="0">
              <a:defRPr sz="3600">
                <a:solidFill>
                  <a:schemeClr val="tx1"/>
                </a:solidFill>
                <a:latin typeface="Times New Roman" charset="0"/>
                <a:ea typeface="ＭＳ Ｐゴシック" charset="0"/>
              </a:defRPr>
            </a:lvl2pPr>
            <a:lvl3pPr marL="1140687" indent="-228137" defTabSz="929978" eaLnBrk="0" hangingPunct="0">
              <a:defRPr sz="3600">
                <a:solidFill>
                  <a:schemeClr val="tx1"/>
                </a:solidFill>
                <a:latin typeface="Times New Roman" charset="0"/>
                <a:ea typeface="ＭＳ Ｐゴシック" charset="0"/>
              </a:defRPr>
            </a:lvl3pPr>
            <a:lvl4pPr marL="1596962" indent="-228137" defTabSz="929978" eaLnBrk="0" hangingPunct="0">
              <a:defRPr sz="3600">
                <a:solidFill>
                  <a:schemeClr val="tx1"/>
                </a:solidFill>
                <a:latin typeface="Times New Roman" charset="0"/>
                <a:ea typeface="ＭＳ Ｐゴシック" charset="0"/>
              </a:defRPr>
            </a:lvl4pPr>
            <a:lvl5pPr marL="2053237" indent="-228137" defTabSz="929978" eaLnBrk="0" hangingPunct="0">
              <a:defRPr sz="3600">
                <a:solidFill>
                  <a:schemeClr val="tx1"/>
                </a:solidFill>
                <a:latin typeface="Times New Roman" charset="0"/>
                <a:ea typeface="ＭＳ Ｐゴシック" charset="0"/>
              </a:defRPr>
            </a:lvl5pPr>
            <a:lvl6pPr marL="2509511" indent="-228137" defTabSz="929978" eaLnBrk="0" fontAlgn="base" hangingPunct="0">
              <a:spcBef>
                <a:spcPct val="0"/>
              </a:spcBef>
              <a:spcAft>
                <a:spcPct val="0"/>
              </a:spcAft>
              <a:defRPr sz="3600">
                <a:solidFill>
                  <a:schemeClr val="tx1"/>
                </a:solidFill>
                <a:latin typeface="Times New Roman" charset="0"/>
                <a:ea typeface="ＭＳ Ｐゴシック" charset="0"/>
              </a:defRPr>
            </a:lvl6pPr>
            <a:lvl7pPr marL="2965786" indent="-228137" defTabSz="929978" eaLnBrk="0" fontAlgn="base" hangingPunct="0">
              <a:spcBef>
                <a:spcPct val="0"/>
              </a:spcBef>
              <a:spcAft>
                <a:spcPct val="0"/>
              </a:spcAft>
              <a:defRPr sz="3600">
                <a:solidFill>
                  <a:schemeClr val="tx1"/>
                </a:solidFill>
                <a:latin typeface="Times New Roman" charset="0"/>
                <a:ea typeface="ＭＳ Ｐゴシック" charset="0"/>
              </a:defRPr>
            </a:lvl7pPr>
            <a:lvl8pPr marL="3422061" indent="-228137" defTabSz="929978" eaLnBrk="0" fontAlgn="base" hangingPunct="0">
              <a:spcBef>
                <a:spcPct val="0"/>
              </a:spcBef>
              <a:spcAft>
                <a:spcPct val="0"/>
              </a:spcAft>
              <a:defRPr sz="3600">
                <a:solidFill>
                  <a:schemeClr val="tx1"/>
                </a:solidFill>
                <a:latin typeface="Times New Roman" charset="0"/>
                <a:ea typeface="ＭＳ Ｐゴシック" charset="0"/>
              </a:defRPr>
            </a:lvl8pPr>
            <a:lvl9pPr marL="3878336" indent="-228137" defTabSz="929978" eaLnBrk="0" fontAlgn="base" hangingPunct="0">
              <a:spcBef>
                <a:spcPct val="0"/>
              </a:spcBef>
              <a:spcAft>
                <a:spcPct val="0"/>
              </a:spcAft>
              <a:defRPr sz="3600">
                <a:solidFill>
                  <a:schemeClr val="tx1"/>
                </a:solidFill>
                <a:latin typeface="Times New Roman" charset="0"/>
                <a:ea typeface="ＭＳ Ｐゴシック" charset="0"/>
              </a:defRPr>
            </a:lvl9pPr>
          </a:lstStyle>
          <a:p>
            <a:pPr eaLnBrk="1" hangingPunct="1"/>
            <a:fld id="{54B34BF1-5A40-F648-BA4D-4E8E85E849DE}" type="slidenum">
              <a:rPr lang="en-US" sz="1200"/>
              <a:pPr eaLnBrk="1" hangingPunct="1"/>
              <a:t>2</a:t>
            </a:fld>
            <a:endParaRPr lang="en-US" sz="1200" dirty="0"/>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dirty="0">
              <a:latin typeface="Times New Roman"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9978" eaLnBrk="0" hangingPunct="0">
              <a:defRPr sz="3600">
                <a:solidFill>
                  <a:schemeClr val="tx1"/>
                </a:solidFill>
                <a:latin typeface="Times New Roman" charset="0"/>
                <a:ea typeface="ＭＳ Ｐゴシック" charset="0"/>
                <a:cs typeface="ＭＳ Ｐゴシック" charset="0"/>
              </a:defRPr>
            </a:lvl1pPr>
            <a:lvl2pPr marL="741447" indent="-285172" defTabSz="929978" eaLnBrk="0" hangingPunct="0">
              <a:defRPr sz="3600">
                <a:solidFill>
                  <a:schemeClr val="tx1"/>
                </a:solidFill>
                <a:latin typeface="Times New Roman" charset="0"/>
                <a:ea typeface="ＭＳ Ｐゴシック" charset="0"/>
              </a:defRPr>
            </a:lvl2pPr>
            <a:lvl3pPr marL="1140687" indent="-228137" defTabSz="929978" eaLnBrk="0" hangingPunct="0">
              <a:defRPr sz="3600">
                <a:solidFill>
                  <a:schemeClr val="tx1"/>
                </a:solidFill>
                <a:latin typeface="Times New Roman" charset="0"/>
                <a:ea typeface="ＭＳ Ｐゴシック" charset="0"/>
              </a:defRPr>
            </a:lvl3pPr>
            <a:lvl4pPr marL="1596962" indent="-228137" defTabSz="929978" eaLnBrk="0" hangingPunct="0">
              <a:defRPr sz="3600">
                <a:solidFill>
                  <a:schemeClr val="tx1"/>
                </a:solidFill>
                <a:latin typeface="Times New Roman" charset="0"/>
                <a:ea typeface="ＭＳ Ｐゴシック" charset="0"/>
              </a:defRPr>
            </a:lvl4pPr>
            <a:lvl5pPr marL="2053237" indent="-228137" defTabSz="929978" eaLnBrk="0" hangingPunct="0">
              <a:defRPr sz="3600">
                <a:solidFill>
                  <a:schemeClr val="tx1"/>
                </a:solidFill>
                <a:latin typeface="Times New Roman" charset="0"/>
                <a:ea typeface="ＭＳ Ｐゴシック" charset="0"/>
              </a:defRPr>
            </a:lvl5pPr>
            <a:lvl6pPr marL="2509511" indent="-228137" defTabSz="929978" eaLnBrk="0" fontAlgn="base" hangingPunct="0">
              <a:spcBef>
                <a:spcPct val="0"/>
              </a:spcBef>
              <a:spcAft>
                <a:spcPct val="0"/>
              </a:spcAft>
              <a:defRPr sz="3600">
                <a:solidFill>
                  <a:schemeClr val="tx1"/>
                </a:solidFill>
                <a:latin typeface="Times New Roman" charset="0"/>
                <a:ea typeface="ＭＳ Ｐゴシック" charset="0"/>
              </a:defRPr>
            </a:lvl6pPr>
            <a:lvl7pPr marL="2965786" indent="-228137" defTabSz="929978" eaLnBrk="0" fontAlgn="base" hangingPunct="0">
              <a:spcBef>
                <a:spcPct val="0"/>
              </a:spcBef>
              <a:spcAft>
                <a:spcPct val="0"/>
              </a:spcAft>
              <a:defRPr sz="3600">
                <a:solidFill>
                  <a:schemeClr val="tx1"/>
                </a:solidFill>
                <a:latin typeface="Times New Roman" charset="0"/>
                <a:ea typeface="ＭＳ Ｐゴシック" charset="0"/>
              </a:defRPr>
            </a:lvl7pPr>
            <a:lvl8pPr marL="3422061" indent="-228137" defTabSz="929978" eaLnBrk="0" fontAlgn="base" hangingPunct="0">
              <a:spcBef>
                <a:spcPct val="0"/>
              </a:spcBef>
              <a:spcAft>
                <a:spcPct val="0"/>
              </a:spcAft>
              <a:defRPr sz="3600">
                <a:solidFill>
                  <a:schemeClr val="tx1"/>
                </a:solidFill>
                <a:latin typeface="Times New Roman" charset="0"/>
                <a:ea typeface="ＭＳ Ｐゴシック" charset="0"/>
              </a:defRPr>
            </a:lvl8pPr>
            <a:lvl9pPr marL="3878336" indent="-228137" defTabSz="929978" eaLnBrk="0" fontAlgn="base" hangingPunct="0">
              <a:spcBef>
                <a:spcPct val="0"/>
              </a:spcBef>
              <a:spcAft>
                <a:spcPct val="0"/>
              </a:spcAft>
              <a:defRPr sz="3600">
                <a:solidFill>
                  <a:schemeClr val="tx1"/>
                </a:solidFill>
                <a:latin typeface="Times New Roman" charset="0"/>
                <a:ea typeface="ＭＳ Ｐゴシック" charset="0"/>
              </a:defRPr>
            </a:lvl9pPr>
          </a:lstStyle>
          <a:p>
            <a:pPr eaLnBrk="1" hangingPunct="1"/>
            <a:fld id="{5606D2E0-7ECB-4645-A153-654D53943825}" type="slidenum">
              <a:rPr lang="en-US" sz="1200"/>
              <a:pPr eaLnBrk="1" hangingPunct="1"/>
              <a:t>23</a:t>
            </a:fld>
            <a:endParaRPr lang="en-US" sz="1200" dirty="0"/>
          </a:p>
        </p:txBody>
      </p:sp>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dirty="0">
              <a:latin typeface="Times New Roman"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9978" eaLnBrk="0" hangingPunct="0">
              <a:defRPr sz="3600">
                <a:solidFill>
                  <a:schemeClr val="tx1"/>
                </a:solidFill>
                <a:latin typeface="Times New Roman" charset="0"/>
                <a:ea typeface="ＭＳ Ｐゴシック" charset="0"/>
                <a:cs typeface="ＭＳ Ｐゴシック" charset="0"/>
              </a:defRPr>
            </a:lvl1pPr>
            <a:lvl2pPr marL="741447" indent="-285172" defTabSz="929978" eaLnBrk="0" hangingPunct="0">
              <a:defRPr sz="3600">
                <a:solidFill>
                  <a:schemeClr val="tx1"/>
                </a:solidFill>
                <a:latin typeface="Times New Roman" charset="0"/>
                <a:ea typeface="ＭＳ Ｐゴシック" charset="0"/>
              </a:defRPr>
            </a:lvl2pPr>
            <a:lvl3pPr marL="1140687" indent="-228137" defTabSz="929978" eaLnBrk="0" hangingPunct="0">
              <a:defRPr sz="3600">
                <a:solidFill>
                  <a:schemeClr val="tx1"/>
                </a:solidFill>
                <a:latin typeface="Times New Roman" charset="0"/>
                <a:ea typeface="ＭＳ Ｐゴシック" charset="0"/>
              </a:defRPr>
            </a:lvl3pPr>
            <a:lvl4pPr marL="1596962" indent="-228137" defTabSz="929978" eaLnBrk="0" hangingPunct="0">
              <a:defRPr sz="3600">
                <a:solidFill>
                  <a:schemeClr val="tx1"/>
                </a:solidFill>
                <a:latin typeface="Times New Roman" charset="0"/>
                <a:ea typeface="ＭＳ Ｐゴシック" charset="0"/>
              </a:defRPr>
            </a:lvl4pPr>
            <a:lvl5pPr marL="2053237" indent="-228137" defTabSz="929978" eaLnBrk="0" hangingPunct="0">
              <a:defRPr sz="3600">
                <a:solidFill>
                  <a:schemeClr val="tx1"/>
                </a:solidFill>
                <a:latin typeface="Times New Roman" charset="0"/>
                <a:ea typeface="ＭＳ Ｐゴシック" charset="0"/>
              </a:defRPr>
            </a:lvl5pPr>
            <a:lvl6pPr marL="2509511" indent="-228137" defTabSz="929978" eaLnBrk="0" fontAlgn="base" hangingPunct="0">
              <a:spcBef>
                <a:spcPct val="0"/>
              </a:spcBef>
              <a:spcAft>
                <a:spcPct val="0"/>
              </a:spcAft>
              <a:defRPr sz="3600">
                <a:solidFill>
                  <a:schemeClr val="tx1"/>
                </a:solidFill>
                <a:latin typeface="Times New Roman" charset="0"/>
                <a:ea typeface="ＭＳ Ｐゴシック" charset="0"/>
              </a:defRPr>
            </a:lvl6pPr>
            <a:lvl7pPr marL="2965786" indent="-228137" defTabSz="929978" eaLnBrk="0" fontAlgn="base" hangingPunct="0">
              <a:spcBef>
                <a:spcPct val="0"/>
              </a:spcBef>
              <a:spcAft>
                <a:spcPct val="0"/>
              </a:spcAft>
              <a:defRPr sz="3600">
                <a:solidFill>
                  <a:schemeClr val="tx1"/>
                </a:solidFill>
                <a:latin typeface="Times New Roman" charset="0"/>
                <a:ea typeface="ＭＳ Ｐゴシック" charset="0"/>
              </a:defRPr>
            </a:lvl7pPr>
            <a:lvl8pPr marL="3422061" indent="-228137" defTabSz="929978" eaLnBrk="0" fontAlgn="base" hangingPunct="0">
              <a:spcBef>
                <a:spcPct val="0"/>
              </a:spcBef>
              <a:spcAft>
                <a:spcPct val="0"/>
              </a:spcAft>
              <a:defRPr sz="3600">
                <a:solidFill>
                  <a:schemeClr val="tx1"/>
                </a:solidFill>
                <a:latin typeface="Times New Roman" charset="0"/>
                <a:ea typeface="ＭＳ Ｐゴシック" charset="0"/>
              </a:defRPr>
            </a:lvl8pPr>
            <a:lvl9pPr marL="3878336" indent="-228137" defTabSz="929978" eaLnBrk="0" fontAlgn="base" hangingPunct="0">
              <a:spcBef>
                <a:spcPct val="0"/>
              </a:spcBef>
              <a:spcAft>
                <a:spcPct val="0"/>
              </a:spcAft>
              <a:defRPr sz="3600">
                <a:solidFill>
                  <a:schemeClr val="tx1"/>
                </a:solidFill>
                <a:latin typeface="Times New Roman" charset="0"/>
                <a:ea typeface="ＭＳ Ｐゴシック" charset="0"/>
              </a:defRPr>
            </a:lvl9pPr>
          </a:lstStyle>
          <a:p>
            <a:pPr eaLnBrk="1" hangingPunct="1"/>
            <a:fld id="{43FB88E9-1A8F-1142-8282-0119052E4A4B}" type="slidenum">
              <a:rPr lang="en-US" sz="1200"/>
              <a:pPr eaLnBrk="1" hangingPunct="1"/>
              <a:t>24</a:t>
            </a:fld>
            <a:endParaRPr lang="en-US" sz="1200" dirty="0"/>
          </a:p>
        </p:txBody>
      </p:sp>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dirty="0">
              <a:latin typeface="Times New Roman"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9978" eaLnBrk="0" hangingPunct="0">
              <a:defRPr sz="3600">
                <a:solidFill>
                  <a:schemeClr val="tx1"/>
                </a:solidFill>
                <a:latin typeface="Times New Roman" charset="0"/>
                <a:ea typeface="ＭＳ Ｐゴシック" charset="0"/>
                <a:cs typeface="ＭＳ Ｐゴシック" charset="0"/>
              </a:defRPr>
            </a:lvl1pPr>
            <a:lvl2pPr marL="741447" indent="-285172" defTabSz="929978" eaLnBrk="0" hangingPunct="0">
              <a:defRPr sz="3600">
                <a:solidFill>
                  <a:schemeClr val="tx1"/>
                </a:solidFill>
                <a:latin typeface="Times New Roman" charset="0"/>
                <a:ea typeface="ＭＳ Ｐゴシック" charset="0"/>
              </a:defRPr>
            </a:lvl2pPr>
            <a:lvl3pPr marL="1140687" indent="-228137" defTabSz="929978" eaLnBrk="0" hangingPunct="0">
              <a:defRPr sz="3600">
                <a:solidFill>
                  <a:schemeClr val="tx1"/>
                </a:solidFill>
                <a:latin typeface="Times New Roman" charset="0"/>
                <a:ea typeface="ＭＳ Ｐゴシック" charset="0"/>
              </a:defRPr>
            </a:lvl3pPr>
            <a:lvl4pPr marL="1596962" indent="-228137" defTabSz="929978" eaLnBrk="0" hangingPunct="0">
              <a:defRPr sz="3600">
                <a:solidFill>
                  <a:schemeClr val="tx1"/>
                </a:solidFill>
                <a:latin typeface="Times New Roman" charset="0"/>
                <a:ea typeface="ＭＳ Ｐゴシック" charset="0"/>
              </a:defRPr>
            </a:lvl4pPr>
            <a:lvl5pPr marL="2053237" indent="-228137" defTabSz="929978" eaLnBrk="0" hangingPunct="0">
              <a:defRPr sz="3600">
                <a:solidFill>
                  <a:schemeClr val="tx1"/>
                </a:solidFill>
                <a:latin typeface="Times New Roman" charset="0"/>
                <a:ea typeface="ＭＳ Ｐゴシック" charset="0"/>
              </a:defRPr>
            </a:lvl5pPr>
            <a:lvl6pPr marL="2509511" indent="-228137" defTabSz="929978" eaLnBrk="0" fontAlgn="base" hangingPunct="0">
              <a:spcBef>
                <a:spcPct val="0"/>
              </a:spcBef>
              <a:spcAft>
                <a:spcPct val="0"/>
              </a:spcAft>
              <a:defRPr sz="3600">
                <a:solidFill>
                  <a:schemeClr val="tx1"/>
                </a:solidFill>
                <a:latin typeface="Times New Roman" charset="0"/>
                <a:ea typeface="ＭＳ Ｐゴシック" charset="0"/>
              </a:defRPr>
            </a:lvl6pPr>
            <a:lvl7pPr marL="2965786" indent="-228137" defTabSz="929978" eaLnBrk="0" fontAlgn="base" hangingPunct="0">
              <a:spcBef>
                <a:spcPct val="0"/>
              </a:spcBef>
              <a:spcAft>
                <a:spcPct val="0"/>
              </a:spcAft>
              <a:defRPr sz="3600">
                <a:solidFill>
                  <a:schemeClr val="tx1"/>
                </a:solidFill>
                <a:latin typeface="Times New Roman" charset="0"/>
                <a:ea typeface="ＭＳ Ｐゴシック" charset="0"/>
              </a:defRPr>
            </a:lvl7pPr>
            <a:lvl8pPr marL="3422061" indent="-228137" defTabSz="929978" eaLnBrk="0" fontAlgn="base" hangingPunct="0">
              <a:spcBef>
                <a:spcPct val="0"/>
              </a:spcBef>
              <a:spcAft>
                <a:spcPct val="0"/>
              </a:spcAft>
              <a:defRPr sz="3600">
                <a:solidFill>
                  <a:schemeClr val="tx1"/>
                </a:solidFill>
                <a:latin typeface="Times New Roman" charset="0"/>
                <a:ea typeface="ＭＳ Ｐゴシック" charset="0"/>
              </a:defRPr>
            </a:lvl8pPr>
            <a:lvl9pPr marL="3878336" indent="-228137" defTabSz="929978" eaLnBrk="0" fontAlgn="base" hangingPunct="0">
              <a:spcBef>
                <a:spcPct val="0"/>
              </a:spcBef>
              <a:spcAft>
                <a:spcPct val="0"/>
              </a:spcAft>
              <a:defRPr sz="3600">
                <a:solidFill>
                  <a:schemeClr val="tx1"/>
                </a:solidFill>
                <a:latin typeface="Times New Roman" charset="0"/>
                <a:ea typeface="ＭＳ Ｐゴシック" charset="0"/>
              </a:defRPr>
            </a:lvl9pPr>
          </a:lstStyle>
          <a:p>
            <a:pPr eaLnBrk="1" hangingPunct="1"/>
            <a:fld id="{693977BF-BC8E-6C47-9ACD-4E677A9E6673}" type="slidenum">
              <a:rPr lang="en-US" sz="1200"/>
              <a:pPr eaLnBrk="1" hangingPunct="1"/>
              <a:t>25</a:t>
            </a:fld>
            <a:endParaRPr lang="en-US" sz="1200" dirty="0"/>
          </a:p>
        </p:txBody>
      </p:sp>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dirty="0">
              <a:latin typeface="Times New Roman"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9978" eaLnBrk="0" hangingPunct="0">
              <a:defRPr sz="3600">
                <a:solidFill>
                  <a:schemeClr val="tx1"/>
                </a:solidFill>
                <a:latin typeface="Times New Roman" charset="0"/>
                <a:ea typeface="ＭＳ Ｐゴシック" charset="0"/>
                <a:cs typeface="ＭＳ Ｐゴシック" charset="0"/>
              </a:defRPr>
            </a:lvl1pPr>
            <a:lvl2pPr marL="741447" indent="-285172" defTabSz="929978" eaLnBrk="0" hangingPunct="0">
              <a:defRPr sz="3600">
                <a:solidFill>
                  <a:schemeClr val="tx1"/>
                </a:solidFill>
                <a:latin typeface="Times New Roman" charset="0"/>
                <a:ea typeface="ＭＳ Ｐゴシック" charset="0"/>
              </a:defRPr>
            </a:lvl2pPr>
            <a:lvl3pPr marL="1140687" indent="-228137" defTabSz="929978" eaLnBrk="0" hangingPunct="0">
              <a:defRPr sz="3600">
                <a:solidFill>
                  <a:schemeClr val="tx1"/>
                </a:solidFill>
                <a:latin typeface="Times New Roman" charset="0"/>
                <a:ea typeface="ＭＳ Ｐゴシック" charset="0"/>
              </a:defRPr>
            </a:lvl3pPr>
            <a:lvl4pPr marL="1596962" indent="-228137" defTabSz="929978" eaLnBrk="0" hangingPunct="0">
              <a:defRPr sz="3600">
                <a:solidFill>
                  <a:schemeClr val="tx1"/>
                </a:solidFill>
                <a:latin typeface="Times New Roman" charset="0"/>
                <a:ea typeface="ＭＳ Ｐゴシック" charset="0"/>
              </a:defRPr>
            </a:lvl4pPr>
            <a:lvl5pPr marL="2053237" indent="-228137" defTabSz="929978" eaLnBrk="0" hangingPunct="0">
              <a:defRPr sz="3600">
                <a:solidFill>
                  <a:schemeClr val="tx1"/>
                </a:solidFill>
                <a:latin typeface="Times New Roman" charset="0"/>
                <a:ea typeface="ＭＳ Ｐゴシック" charset="0"/>
              </a:defRPr>
            </a:lvl5pPr>
            <a:lvl6pPr marL="2509511" indent="-228137" defTabSz="929978" eaLnBrk="0" fontAlgn="base" hangingPunct="0">
              <a:spcBef>
                <a:spcPct val="0"/>
              </a:spcBef>
              <a:spcAft>
                <a:spcPct val="0"/>
              </a:spcAft>
              <a:defRPr sz="3600">
                <a:solidFill>
                  <a:schemeClr val="tx1"/>
                </a:solidFill>
                <a:latin typeface="Times New Roman" charset="0"/>
                <a:ea typeface="ＭＳ Ｐゴシック" charset="0"/>
              </a:defRPr>
            </a:lvl6pPr>
            <a:lvl7pPr marL="2965786" indent="-228137" defTabSz="929978" eaLnBrk="0" fontAlgn="base" hangingPunct="0">
              <a:spcBef>
                <a:spcPct val="0"/>
              </a:spcBef>
              <a:spcAft>
                <a:spcPct val="0"/>
              </a:spcAft>
              <a:defRPr sz="3600">
                <a:solidFill>
                  <a:schemeClr val="tx1"/>
                </a:solidFill>
                <a:latin typeface="Times New Roman" charset="0"/>
                <a:ea typeface="ＭＳ Ｐゴシック" charset="0"/>
              </a:defRPr>
            </a:lvl7pPr>
            <a:lvl8pPr marL="3422061" indent="-228137" defTabSz="929978" eaLnBrk="0" fontAlgn="base" hangingPunct="0">
              <a:spcBef>
                <a:spcPct val="0"/>
              </a:spcBef>
              <a:spcAft>
                <a:spcPct val="0"/>
              </a:spcAft>
              <a:defRPr sz="3600">
                <a:solidFill>
                  <a:schemeClr val="tx1"/>
                </a:solidFill>
                <a:latin typeface="Times New Roman" charset="0"/>
                <a:ea typeface="ＭＳ Ｐゴシック" charset="0"/>
              </a:defRPr>
            </a:lvl8pPr>
            <a:lvl9pPr marL="3878336" indent="-228137" defTabSz="929978" eaLnBrk="0" fontAlgn="base" hangingPunct="0">
              <a:spcBef>
                <a:spcPct val="0"/>
              </a:spcBef>
              <a:spcAft>
                <a:spcPct val="0"/>
              </a:spcAft>
              <a:defRPr sz="3600">
                <a:solidFill>
                  <a:schemeClr val="tx1"/>
                </a:solidFill>
                <a:latin typeface="Times New Roman" charset="0"/>
                <a:ea typeface="ＭＳ Ｐゴシック" charset="0"/>
              </a:defRPr>
            </a:lvl9pPr>
          </a:lstStyle>
          <a:p>
            <a:pPr eaLnBrk="1" hangingPunct="1"/>
            <a:fld id="{2855866F-F379-D34E-B300-5BF8F857EE6D}" type="slidenum">
              <a:rPr lang="en-US" sz="1200"/>
              <a:pPr eaLnBrk="1" hangingPunct="1"/>
              <a:t>26</a:t>
            </a:fld>
            <a:endParaRPr lang="en-US" sz="1200" dirty="0"/>
          </a:p>
        </p:txBody>
      </p:sp>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dirty="0">
              <a:latin typeface="Times New Roman"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9978" eaLnBrk="0" hangingPunct="0">
              <a:defRPr sz="3600">
                <a:solidFill>
                  <a:schemeClr val="tx1"/>
                </a:solidFill>
                <a:latin typeface="Times New Roman" charset="0"/>
                <a:ea typeface="ＭＳ Ｐゴシック" charset="0"/>
                <a:cs typeface="ＭＳ Ｐゴシック" charset="0"/>
              </a:defRPr>
            </a:lvl1pPr>
            <a:lvl2pPr marL="741447" indent="-285172" defTabSz="929978" eaLnBrk="0" hangingPunct="0">
              <a:defRPr sz="3600">
                <a:solidFill>
                  <a:schemeClr val="tx1"/>
                </a:solidFill>
                <a:latin typeface="Times New Roman" charset="0"/>
                <a:ea typeface="ＭＳ Ｐゴシック" charset="0"/>
              </a:defRPr>
            </a:lvl2pPr>
            <a:lvl3pPr marL="1140687" indent="-228137" defTabSz="929978" eaLnBrk="0" hangingPunct="0">
              <a:defRPr sz="3600">
                <a:solidFill>
                  <a:schemeClr val="tx1"/>
                </a:solidFill>
                <a:latin typeface="Times New Roman" charset="0"/>
                <a:ea typeface="ＭＳ Ｐゴシック" charset="0"/>
              </a:defRPr>
            </a:lvl3pPr>
            <a:lvl4pPr marL="1596962" indent="-228137" defTabSz="929978" eaLnBrk="0" hangingPunct="0">
              <a:defRPr sz="3600">
                <a:solidFill>
                  <a:schemeClr val="tx1"/>
                </a:solidFill>
                <a:latin typeface="Times New Roman" charset="0"/>
                <a:ea typeface="ＭＳ Ｐゴシック" charset="0"/>
              </a:defRPr>
            </a:lvl4pPr>
            <a:lvl5pPr marL="2053237" indent="-228137" defTabSz="929978" eaLnBrk="0" hangingPunct="0">
              <a:defRPr sz="3600">
                <a:solidFill>
                  <a:schemeClr val="tx1"/>
                </a:solidFill>
                <a:latin typeface="Times New Roman" charset="0"/>
                <a:ea typeface="ＭＳ Ｐゴシック" charset="0"/>
              </a:defRPr>
            </a:lvl5pPr>
            <a:lvl6pPr marL="2509511" indent="-228137" defTabSz="929978" eaLnBrk="0" fontAlgn="base" hangingPunct="0">
              <a:spcBef>
                <a:spcPct val="0"/>
              </a:spcBef>
              <a:spcAft>
                <a:spcPct val="0"/>
              </a:spcAft>
              <a:defRPr sz="3600">
                <a:solidFill>
                  <a:schemeClr val="tx1"/>
                </a:solidFill>
                <a:latin typeface="Times New Roman" charset="0"/>
                <a:ea typeface="ＭＳ Ｐゴシック" charset="0"/>
              </a:defRPr>
            </a:lvl6pPr>
            <a:lvl7pPr marL="2965786" indent="-228137" defTabSz="929978" eaLnBrk="0" fontAlgn="base" hangingPunct="0">
              <a:spcBef>
                <a:spcPct val="0"/>
              </a:spcBef>
              <a:spcAft>
                <a:spcPct val="0"/>
              </a:spcAft>
              <a:defRPr sz="3600">
                <a:solidFill>
                  <a:schemeClr val="tx1"/>
                </a:solidFill>
                <a:latin typeface="Times New Roman" charset="0"/>
                <a:ea typeface="ＭＳ Ｐゴシック" charset="0"/>
              </a:defRPr>
            </a:lvl7pPr>
            <a:lvl8pPr marL="3422061" indent="-228137" defTabSz="929978" eaLnBrk="0" fontAlgn="base" hangingPunct="0">
              <a:spcBef>
                <a:spcPct val="0"/>
              </a:spcBef>
              <a:spcAft>
                <a:spcPct val="0"/>
              </a:spcAft>
              <a:defRPr sz="3600">
                <a:solidFill>
                  <a:schemeClr val="tx1"/>
                </a:solidFill>
                <a:latin typeface="Times New Roman" charset="0"/>
                <a:ea typeface="ＭＳ Ｐゴシック" charset="0"/>
              </a:defRPr>
            </a:lvl8pPr>
            <a:lvl9pPr marL="3878336" indent="-228137" defTabSz="929978" eaLnBrk="0" fontAlgn="base" hangingPunct="0">
              <a:spcBef>
                <a:spcPct val="0"/>
              </a:spcBef>
              <a:spcAft>
                <a:spcPct val="0"/>
              </a:spcAft>
              <a:defRPr sz="3600">
                <a:solidFill>
                  <a:schemeClr val="tx1"/>
                </a:solidFill>
                <a:latin typeface="Times New Roman" charset="0"/>
                <a:ea typeface="ＭＳ Ｐゴシック" charset="0"/>
              </a:defRPr>
            </a:lvl9pPr>
          </a:lstStyle>
          <a:p>
            <a:pPr eaLnBrk="1" hangingPunct="1"/>
            <a:fld id="{5606D2E0-7ECB-4645-A153-654D53943825}" type="slidenum">
              <a:rPr lang="en-US" sz="1200"/>
              <a:pPr eaLnBrk="1" hangingPunct="1"/>
              <a:t>27</a:t>
            </a:fld>
            <a:endParaRPr lang="en-US" sz="1200" dirty="0"/>
          </a:p>
        </p:txBody>
      </p:sp>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dirty="0">
              <a:latin typeface="Times New Roman"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9978" eaLnBrk="0" hangingPunct="0">
              <a:defRPr sz="3600">
                <a:solidFill>
                  <a:schemeClr val="tx1"/>
                </a:solidFill>
                <a:latin typeface="Times New Roman" charset="0"/>
                <a:ea typeface="ＭＳ Ｐゴシック" charset="0"/>
                <a:cs typeface="ＭＳ Ｐゴシック" charset="0"/>
              </a:defRPr>
            </a:lvl1pPr>
            <a:lvl2pPr marL="741447" indent="-285172" defTabSz="929978" eaLnBrk="0" hangingPunct="0">
              <a:defRPr sz="3600">
                <a:solidFill>
                  <a:schemeClr val="tx1"/>
                </a:solidFill>
                <a:latin typeface="Times New Roman" charset="0"/>
                <a:ea typeface="ＭＳ Ｐゴシック" charset="0"/>
              </a:defRPr>
            </a:lvl2pPr>
            <a:lvl3pPr marL="1140687" indent="-228137" defTabSz="929978" eaLnBrk="0" hangingPunct="0">
              <a:defRPr sz="3600">
                <a:solidFill>
                  <a:schemeClr val="tx1"/>
                </a:solidFill>
                <a:latin typeface="Times New Roman" charset="0"/>
                <a:ea typeface="ＭＳ Ｐゴシック" charset="0"/>
              </a:defRPr>
            </a:lvl3pPr>
            <a:lvl4pPr marL="1596962" indent="-228137" defTabSz="929978" eaLnBrk="0" hangingPunct="0">
              <a:defRPr sz="3600">
                <a:solidFill>
                  <a:schemeClr val="tx1"/>
                </a:solidFill>
                <a:latin typeface="Times New Roman" charset="0"/>
                <a:ea typeface="ＭＳ Ｐゴシック" charset="0"/>
              </a:defRPr>
            </a:lvl4pPr>
            <a:lvl5pPr marL="2053237" indent="-228137" defTabSz="929978" eaLnBrk="0" hangingPunct="0">
              <a:defRPr sz="3600">
                <a:solidFill>
                  <a:schemeClr val="tx1"/>
                </a:solidFill>
                <a:latin typeface="Times New Roman" charset="0"/>
                <a:ea typeface="ＭＳ Ｐゴシック" charset="0"/>
              </a:defRPr>
            </a:lvl5pPr>
            <a:lvl6pPr marL="2509511" indent="-228137" defTabSz="929978" eaLnBrk="0" fontAlgn="base" hangingPunct="0">
              <a:spcBef>
                <a:spcPct val="0"/>
              </a:spcBef>
              <a:spcAft>
                <a:spcPct val="0"/>
              </a:spcAft>
              <a:defRPr sz="3600">
                <a:solidFill>
                  <a:schemeClr val="tx1"/>
                </a:solidFill>
                <a:latin typeface="Times New Roman" charset="0"/>
                <a:ea typeface="ＭＳ Ｐゴシック" charset="0"/>
              </a:defRPr>
            </a:lvl6pPr>
            <a:lvl7pPr marL="2965786" indent="-228137" defTabSz="929978" eaLnBrk="0" fontAlgn="base" hangingPunct="0">
              <a:spcBef>
                <a:spcPct val="0"/>
              </a:spcBef>
              <a:spcAft>
                <a:spcPct val="0"/>
              </a:spcAft>
              <a:defRPr sz="3600">
                <a:solidFill>
                  <a:schemeClr val="tx1"/>
                </a:solidFill>
                <a:latin typeface="Times New Roman" charset="0"/>
                <a:ea typeface="ＭＳ Ｐゴシック" charset="0"/>
              </a:defRPr>
            </a:lvl7pPr>
            <a:lvl8pPr marL="3422061" indent="-228137" defTabSz="929978" eaLnBrk="0" fontAlgn="base" hangingPunct="0">
              <a:spcBef>
                <a:spcPct val="0"/>
              </a:spcBef>
              <a:spcAft>
                <a:spcPct val="0"/>
              </a:spcAft>
              <a:defRPr sz="3600">
                <a:solidFill>
                  <a:schemeClr val="tx1"/>
                </a:solidFill>
                <a:latin typeface="Times New Roman" charset="0"/>
                <a:ea typeface="ＭＳ Ｐゴシック" charset="0"/>
              </a:defRPr>
            </a:lvl8pPr>
            <a:lvl9pPr marL="3878336" indent="-228137" defTabSz="929978" eaLnBrk="0" fontAlgn="base" hangingPunct="0">
              <a:spcBef>
                <a:spcPct val="0"/>
              </a:spcBef>
              <a:spcAft>
                <a:spcPct val="0"/>
              </a:spcAft>
              <a:defRPr sz="3600">
                <a:solidFill>
                  <a:schemeClr val="tx1"/>
                </a:solidFill>
                <a:latin typeface="Times New Roman" charset="0"/>
                <a:ea typeface="ＭＳ Ｐゴシック" charset="0"/>
              </a:defRPr>
            </a:lvl9pPr>
          </a:lstStyle>
          <a:p>
            <a:pPr eaLnBrk="1" hangingPunct="1"/>
            <a:fld id="{2855866F-F379-D34E-B300-5BF8F857EE6D}" type="slidenum">
              <a:rPr lang="en-US" sz="1200"/>
              <a:pPr eaLnBrk="1" hangingPunct="1"/>
              <a:t>28</a:t>
            </a:fld>
            <a:endParaRPr lang="en-US" sz="1200" dirty="0"/>
          </a:p>
        </p:txBody>
      </p:sp>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dirty="0">
              <a:latin typeface="Times New Roman"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9978" eaLnBrk="0" hangingPunct="0">
              <a:defRPr sz="3600">
                <a:solidFill>
                  <a:schemeClr val="tx1"/>
                </a:solidFill>
                <a:latin typeface="Times New Roman" charset="0"/>
                <a:ea typeface="ＭＳ Ｐゴシック" charset="0"/>
                <a:cs typeface="ＭＳ Ｐゴシック" charset="0"/>
              </a:defRPr>
            </a:lvl1pPr>
            <a:lvl2pPr marL="741447" indent="-285172" defTabSz="929978" eaLnBrk="0" hangingPunct="0">
              <a:defRPr sz="3600">
                <a:solidFill>
                  <a:schemeClr val="tx1"/>
                </a:solidFill>
                <a:latin typeface="Times New Roman" charset="0"/>
                <a:ea typeface="ＭＳ Ｐゴシック" charset="0"/>
              </a:defRPr>
            </a:lvl2pPr>
            <a:lvl3pPr marL="1140687" indent="-228137" defTabSz="929978" eaLnBrk="0" hangingPunct="0">
              <a:defRPr sz="3600">
                <a:solidFill>
                  <a:schemeClr val="tx1"/>
                </a:solidFill>
                <a:latin typeface="Times New Roman" charset="0"/>
                <a:ea typeface="ＭＳ Ｐゴシック" charset="0"/>
              </a:defRPr>
            </a:lvl3pPr>
            <a:lvl4pPr marL="1596962" indent="-228137" defTabSz="929978" eaLnBrk="0" hangingPunct="0">
              <a:defRPr sz="3600">
                <a:solidFill>
                  <a:schemeClr val="tx1"/>
                </a:solidFill>
                <a:latin typeface="Times New Roman" charset="0"/>
                <a:ea typeface="ＭＳ Ｐゴシック" charset="0"/>
              </a:defRPr>
            </a:lvl4pPr>
            <a:lvl5pPr marL="2053237" indent="-228137" defTabSz="929978" eaLnBrk="0" hangingPunct="0">
              <a:defRPr sz="3600">
                <a:solidFill>
                  <a:schemeClr val="tx1"/>
                </a:solidFill>
                <a:latin typeface="Times New Roman" charset="0"/>
                <a:ea typeface="ＭＳ Ｐゴシック" charset="0"/>
              </a:defRPr>
            </a:lvl5pPr>
            <a:lvl6pPr marL="2509511" indent="-228137" defTabSz="929978" eaLnBrk="0" fontAlgn="base" hangingPunct="0">
              <a:spcBef>
                <a:spcPct val="0"/>
              </a:spcBef>
              <a:spcAft>
                <a:spcPct val="0"/>
              </a:spcAft>
              <a:defRPr sz="3600">
                <a:solidFill>
                  <a:schemeClr val="tx1"/>
                </a:solidFill>
                <a:latin typeface="Times New Roman" charset="0"/>
                <a:ea typeface="ＭＳ Ｐゴシック" charset="0"/>
              </a:defRPr>
            </a:lvl6pPr>
            <a:lvl7pPr marL="2965786" indent="-228137" defTabSz="929978" eaLnBrk="0" fontAlgn="base" hangingPunct="0">
              <a:spcBef>
                <a:spcPct val="0"/>
              </a:spcBef>
              <a:spcAft>
                <a:spcPct val="0"/>
              </a:spcAft>
              <a:defRPr sz="3600">
                <a:solidFill>
                  <a:schemeClr val="tx1"/>
                </a:solidFill>
                <a:latin typeface="Times New Roman" charset="0"/>
                <a:ea typeface="ＭＳ Ｐゴシック" charset="0"/>
              </a:defRPr>
            </a:lvl7pPr>
            <a:lvl8pPr marL="3422061" indent="-228137" defTabSz="929978" eaLnBrk="0" fontAlgn="base" hangingPunct="0">
              <a:spcBef>
                <a:spcPct val="0"/>
              </a:spcBef>
              <a:spcAft>
                <a:spcPct val="0"/>
              </a:spcAft>
              <a:defRPr sz="3600">
                <a:solidFill>
                  <a:schemeClr val="tx1"/>
                </a:solidFill>
                <a:latin typeface="Times New Roman" charset="0"/>
                <a:ea typeface="ＭＳ Ｐゴシック" charset="0"/>
              </a:defRPr>
            </a:lvl8pPr>
            <a:lvl9pPr marL="3878336" indent="-228137" defTabSz="929978" eaLnBrk="0" fontAlgn="base" hangingPunct="0">
              <a:spcBef>
                <a:spcPct val="0"/>
              </a:spcBef>
              <a:spcAft>
                <a:spcPct val="0"/>
              </a:spcAft>
              <a:defRPr sz="3600">
                <a:solidFill>
                  <a:schemeClr val="tx1"/>
                </a:solidFill>
                <a:latin typeface="Times New Roman" charset="0"/>
                <a:ea typeface="ＭＳ Ｐゴシック" charset="0"/>
              </a:defRPr>
            </a:lvl9pPr>
          </a:lstStyle>
          <a:p>
            <a:pPr eaLnBrk="1" hangingPunct="1"/>
            <a:fld id="{2855866F-F379-D34E-B300-5BF8F857EE6D}" type="slidenum">
              <a:rPr lang="en-US" sz="1200"/>
              <a:pPr eaLnBrk="1" hangingPunct="1"/>
              <a:t>29</a:t>
            </a:fld>
            <a:endParaRPr lang="en-US" sz="1200" dirty="0"/>
          </a:p>
        </p:txBody>
      </p:sp>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dirty="0">
              <a:latin typeface="Times New Roman"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9978" eaLnBrk="0" hangingPunct="0">
              <a:defRPr sz="3600">
                <a:solidFill>
                  <a:schemeClr val="tx1"/>
                </a:solidFill>
                <a:latin typeface="Times New Roman" charset="0"/>
                <a:ea typeface="ＭＳ Ｐゴシック" charset="0"/>
                <a:cs typeface="ＭＳ Ｐゴシック" charset="0"/>
              </a:defRPr>
            </a:lvl1pPr>
            <a:lvl2pPr marL="741447" indent="-285172" defTabSz="929978" eaLnBrk="0" hangingPunct="0">
              <a:defRPr sz="3600">
                <a:solidFill>
                  <a:schemeClr val="tx1"/>
                </a:solidFill>
                <a:latin typeface="Times New Roman" charset="0"/>
                <a:ea typeface="ＭＳ Ｐゴシック" charset="0"/>
              </a:defRPr>
            </a:lvl2pPr>
            <a:lvl3pPr marL="1140687" indent="-228137" defTabSz="929978" eaLnBrk="0" hangingPunct="0">
              <a:defRPr sz="3600">
                <a:solidFill>
                  <a:schemeClr val="tx1"/>
                </a:solidFill>
                <a:latin typeface="Times New Roman" charset="0"/>
                <a:ea typeface="ＭＳ Ｐゴシック" charset="0"/>
              </a:defRPr>
            </a:lvl3pPr>
            <a:lvl4pPr marL="1596962" indent="-228137" defTabSz="929978" eaLnBrk="0" hangingPunct="0">
              <a:defRPr sz="3600">
                <a:solidFill>
                  <a:schemeClr val="tx1"/>
                </a:solidFill>
                <a:latin typeface="Times New Roman" charset="0"/>
                <a:ea typeface="ＭＳ Ｐゴシック" charset="0"/>
              </a:defRPr>
            </a:lvl4pPr>
            <a:lvl5pPr marL="2053237" indent="-228137" defTabSz="929978" eaLnBrk="0" hangingPunct="0">
              <a:defRPr sz="3600">
                <a:solidFill>
                  <a:schemeClr val="tx1"/>
                </a:solidFill>
                <a:latin typeface="Times New Roman" charset="0"/>
                <a:ea typeface="ＭＳ Ｐゴシック" charset="0"/>
              </a:defRPr>
            </a:lvl5pPr>
            <a:lvl6pPr marL="2509511" indent="-228137" defTabSz="929978" eaLnBrk="0" fontAlgn="base" hangingPunct="0">
              <a:spcBef>
                <a:spcPct val="0"/>
              </a:spcBef>
              <a:spcAft>
                <a:spcPct val="0"/>
              </a:spcAft>
              <a:defRPr sz="3600">
                <a:solidFill>
                  <a:schemeClr val="tx1"/>
                </a:solidFill>
                <a:latin typeface="Times New Roman" charset="0"/>
                <a:ea typeface="ＭＳ Ｐゴシック" charset="0"/>
              </a:defRPr>
            </a:lvl6pPr>
            <a:lvl7pPr marL="2965786" indent="-228137" defTabSz="929978" eaLnBrk="0" fontAlgn="base" hangingPunct="0">
              <a:spcBef>
                <a:spcPct val="0"/>
              </a:spcBef>
              <a:spcAft>
                <a:spcPct val="0"/>
              </a:spcAft>
              <a:defRPr sz="3600">
                <a:solidFill>
                  <a:schemeClr val="tx1"/>
                </a:solidFill>
                <a:latin typeface="Times New Roman" charset="0"/>
                <a:ea typeface="ＭＳ Ｐゴシック" charset="0"/>
              </a:defRPr>
            </a:lvl7pPr>
            <a:lvl8pPr marL="3422061" indent="-228137" defTabSz="929978" eaLnBrk="0" fontAlgn="base" hangingPunct="0">
              <a:spcBef>
                <a:spcPct val="0"/>
              </a:spcBef>
              <a:spcAft>
                <a:spcPct val="0"/>
              </a:spcAft>
              <a:defRPr sz="3600">
                <a:solidFill>
                  <a:schemeClr val="tx1"/>
                </a:solidFill>
                <a:latin typeface="Times New Roman" charset="0"/>
                <a:ea typeface="ＭＳ Ｐゴシック" charset="0"/>
              </a:defRPr>
            </a:lvl8pPr>
            <a:lvl9pPr marL="3878336" indent="-228137" defTabSz="929978" eaLnBrk="0" fontAlgn="base" hangingPunct="0">
              <a:spcBef>
                <a:spcPct val="0"/>
              </a:spcBef>
              <a:spcAft>
                <a:spcPct val="0"/>
              </a:spcAft>
              <a:defRPr sz="3600">
                <a:solidFill>
                  <a:schemeClr val="tx1"/>
                </a:solidFill>
                <a:latin typeface="Times New Roman" charset="0"/>
                <a:ea typeface="ＭＳ Ｐゴシック" charset="0"/>
              </a:defRPr>
            </a:lvl9pPr>
          </a:lstStyle>
          <a:p>
            <a:pPr eaLnBrk="1" hangingPunct="1"/>
            <a:fld id="{2855866F-F379-D34E-B300-5BF8F857EE6D}" type="slidenum">
              <a:rPr lang="en-US" sz="1200"/>
              <a:pPr eaLnBrk="1" hangingPunct="1"/>
              <a:t>30</a:t>
            </a:fld>
            <a:endParaRPr lang="en-US" sz="1200" dirty="0"/>
          </a:p>
        </p:txBody>
      </p:sp>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dirty="0">
              <a:latin typeface="Times New Roman"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9978" eaLnBrk="0" hangingPunct="0">
              <a:defRPr sz="3600">
                <a:solidFill>
                  <a:schemeClr val="tx1"/>
                </a:solidFill>
                <a:latin typeface="Times New Roman" charset="0"/>
                <a:ea typeface="ＭＳ Ｐゴシック" charset="0"/>
                <a:cs typeface="ＭＳ Ｐゴシック" charset="0"/>
              </a:defRPr>
            </a:lvl1pPr>
            <a:lvl2pPr marL="741447" indent="-285172" defTabSz="929978" eaLnBrk="0" hangingPunct="0">
              <a:defRPr sz="3600">
                <a:solidFill>
                  <a:schemeClr val="tx1"/>
                </a:solidFill>
                <a:latin typeface="Times New Roman" charset="0"/>
                <a:ea typeface="ＭＳ Ｐゴシック" charset="0"/>
              </a:defRPr>
            </a:lvl2pPr>
            <a:lvl3pPr marL="1140687" indent="-228137" defTabSz="929978" eaLnBrk="0" hangingPunct="0">
              <a:defRPr sz="3600">
                <a:solidFill>
                  <a:schemeClr val="tx1"/>
                </a:solidFill>
                <a:latin typeface="Times New Roman" charset="0"/>
                <a:ea typeface="ＭＳ Ｐゴシック" charset="0"/>
              </a:defRPr>
            </a:lvl3pPr>
            <a:lvl4pPr marL="1596962" indent="-228137" defTabSz="929978" eaLnBrk="0" hangingPunct="0">
              <a:defRPr sz="3600">
                <a:solidFill>
                  <a:schemeClr val="tx1"/>
                </a:solidFill>
                <a:latin typeface="Times New Roman" charset="0"/>
                <a:ea typeface="ＭＳ Ｐゴシック" charset="0"/>
              </a:defRPr>
            </a:lvl4pPr>
            <a:lvl5pPr marL="2053237" indent="-228137" defTabSz="929978" eaLnBrk="0" hangingPunct="0">
              <a:defRPr sz="3600">
                <a:solidFill>
                  <a:schemeClr val="tx1"/>
                </a:solidFill>
                <a:latin typeface="Times New Roman" charset="0"/>
                <a:ea typeface="ＭＳ Ｐゴシック" charset="0"/>
              </a:defRPr>
            </a:lvl5pPr>
            <a:lvl6pPr marL="2509511" indent="-228137" defTabSz="929978" eaLnBrk="0" fontAlgn="base" hangingPunct="0">
              <a:spcBef>
                <a:spcPct val="0"/>
              </a:spcBef>
              <a:spcAft>
                <a:spcPct val="0"/>
              </a:spcAft>
              <a:defRPr sz="3600">
                <a:solidFill>
                  <a:schemeClr val="tx1"/>
                </a:solidFill>
                <a:latin typeface="Times New Roman" charset="0"/>
                <a:ea typeface="ＭＳ Ｐゴシック" charset="0"/>
              </a:defRPr>
            </a:lvl6pPr>
            <a:lvl7pPr marL="2965786" indent="-228137" defTabSz="929978" eaLnBrk="0" fontAlgn="base" hangingPunct="0">
              <a:spcBef>
                <a:spcPct val="0"/>
              </a:spcBef>
              <a:spcAft>
                <a:spcPct val="0"/>
              </a:spcAft>
              <a:defRPr sz="3600">
                <a:solidFill>
                  <a:schemeClr val="tx1"/>
                </a:solidFill>
                <a:latin typeface="Times New Roman" charset="0"/>
                <a:ea typeface="ＭＳ Ｐゴシック" charset="0"/>
              </a:defRPr>
            </a:lvl7pPr>
            <a:lvl8pPr marL="3422061" indent="-228137" defTabSz="929978" eaLnBrk="0" fontAlgn="base" hangingPunct="0">
              <a:spcBef>
                <a:spcPct val="0"/>
              </a:spcBef>
              <a:spcAft>
                <a:spcPct val="0"/>
              </a:spcAft>
              <a:defRPr sz="3600">
                <a:solidFill>
                  <a:schemeClr val="tx1"/>
                </a:solidFill>
                <a:latin typeface="Times New Roman" charset="0"/>
                <a:ea typeface="ＭＳ Ｐゴシック" charset="0"/>
              </a:defRPr>
            </a:lvl8pPr>
            <a:lvl9pPr marL="3878336" indent="-228137" defTabSz="929978" eaLnBrk="0" fontAlgn="base" hangingPunct="0">
              <a:spcBef>
                <a:spcPct val="0"/>
              </a:spcBef>
              <a:spcAft>
                <a:spcPct val="0"/>
              </a:spcAft>
              <a:defRPr sz="3600">
                <a:solidFill>
                  <a:schemeClr val="tx1"/>
                </a:solidFill>
                <a:latin typeface="Times New Roman" charset="0"/>
                <a:ea typeface="ＭＳ Ｐゴシック" charset="0"/>
              </a:defRPr>
            </a:lvl9pPr>
          </a:lstStyle>
          <a:p>
            <a:pPr eaLnBrk="1" hangingPunct="1"/>
            <a:fld id="{5606D2E0-7ECB-4645-A153-654D53943825}" type="slidenum">
              <a:rPr lang="en-US" sz="1200"/>
              <a:pPr eaLnBrk="1" hangingPunct="1"/>
              <a:t>31</a:t>
            </a:fld>
            <a:endParaRPr lang="en-US" sz="1200" dirty="0"/>
          </a:p>
        </p:txBody>
      </p:sp>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dirty="0">
              <a:latin typeface="Times New Roman"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9978" eaLnBrk="0" hangingPunct="0">
              <a:defRPr sz="3600">
                <a:solidFill>
                  <a:schemeClr val="tx1"/>
                </a:solidFill>
                <a:latin typeface="Times New Roman" charset="0"/>
                <a:ea typeface="ＭＳ Ｐゴシック" charset="0"/>
                <a:cs typeface="ＭＳ Ｐゴシック" charset="0"/>
              </a:defRPr>
            </a:lvl1pPr>
            <a:lvl2pPr marL="741447" indent="-285172" defTabSz="929978" eaLnBrk="0" hangingPunct="0">
              <a:defRPr sz="3600">
                <a:solidFill>
                  <a:schemeClr val="tx1"/>
                </a:solidFill>
                <a:latin typeface="Times New Roman" charset="0"/>
                <a:ea typeface="ＭＳ Ｐゴシック" charset="0"/>
              </a:defRPr>
            </a:lvl2pPr>
            <a:lvl3pPr marL="1140687" indent="-228137" defTabSz="929978" eaLnBrk="0" hangingPunct="0">
              <a:defRPr sz="3600">
                <a:solidFill>
                  <a:schemeClr val="tx1"/>
                </a:solidFill>
                <a:latin typeface="Times New Roman" charset="0"/>
                <a:ea typeface="ＭＳ Ｐゴシック" charset="0"/>
              </a:defRPr>
            </a:lvl3pPr>
            <a:lvl4pPr marL="1596962" indent="-228137" defTabSz="929978" eaLnBrk="0" hangingPunct="0">
              <a:defRPr sz="3600">
                <a:solidFill>
                  <a:schemeClr val="tx1"/>
                </a:solidFill>
                <a:latin typeface="Times New Roman" charset="0"/>
                <a:ea typeface="ＭＳ Ｐゴシック" charset="0"/>
              </a:defRPr>
            </a:lvl4pPr>
            <a:lvl5pPr marL="2053237" indent="-228137" defTabSz="929978" eaLnBrk="0" hangingPunct="0">
              <a:defRPr sz="3600">
                <a:solidFill>
                  <a:schemeClr val="tx1"/>
                </a:solidFill>
                <a:latin typeface="Times New Roman" charset="0"/>
                <a:ea typeface="ＭＳ Ｐゴシック" charset="0"/>
              </a:defRPr>
            </a:lvl5pPr>
            <a:lvl6pPr marL="2509511" indent="-228137" defTabSz="929978" eaLnBrk="0" fontAlgn="base" hangingPunct="0">
              <a:spcBef>
                <a:spcPct val="0"/>
              </a:spcBef>
              <a:spcAft>
                <a:spcPct val="0"/>
              </a:spcAft>
              <a:defRPr sz="3600">
                <a:solidFill>
                  <a:schemeClr val="tx1"/>
                </a:solidFill>
                <a:latin typeface="Times New Roman" charset="0"/>
                <a:ea typeface="ＭＳ Ｐゴシック" charset="0"/>
              </a:defRPr>
            </a:lvl6pPr>
            <a:lvl7pPr marL="2965786" indent="-228137" defTabSz="929978" eaLnBrk="0" fontAlgn="base" hangingPunct="0">
              <a:spcBef>
                <a:spcPct val="0"/>
              </a:spcBef>
              <a:spcAft>
                <a:spcPct val="0"/>
              </a:spcAft>
              <a:defRPr sz="3600">
                <a:solidFill>
                  <a:schemeClr val="tx1"/>
                </a:solidFill>
                <a:latin typeface="Times New Roman" charset="0"/>
                <a:ea typeface="ＭＳ Ｐゴシック" charset="0"/>
              </a:defRPr>
            </a:lvl7pPr>
            <a:lvl8pPr marL="3422061" indent="-228137" defTabSz="929978" eaLnBrk="0" fontAlgn="base" hangingPunct="0">
              <a:spcBef>
                <a:spcPct val="0"/>
              </a:spcBef>
              <a:spcAft>
                <a:spcPct val="0"/>
              </a:spcAft>
              <a:defRPr sz="3600">
                <a:solidFill>
                  <a:schemeClr val="tx1"/>
                </a:solidFill>
                <a:latin typeface="Times New Roman" charset="0"/>
                <a:ea typeface="ＭＳ Ｐゴシック" charset="0"/>
              </a:defRPr>
            </a:lvl8pPr>
            <a:lvl9pPr marL="3878336" indent="-228137" defTabSz="929978" eaLnBrk="0" fontAlgn="base" hangingPunct="0">
              <a:spcBef>
                <a:spcPct val="0"/>
              </a:spcBef>
              <a:spcAft>
                <a:spcPct val="0"/>
              </a:spcAft>
              <a:defRPr sz="3600">
                <a:solidFill>
                  <a:schemeClr val="tx1"/>
                </a:solidFill>
                <a:latin typeface="Times New Roman" charset="0"/>
                <a:ea typeface="ＭＳ Ｐゴシック" charset="0"/>
              </a:defRPr>
            </a:lvl9pPr>
          </a:lstStyle>
          <a:p>
            <a:pPr eaLnBrk="1" hangingPunct="1"/>
            <a:fld id="{D1FDD5A2-7DB2-3243-9733-0170A115A3A8}" type="slidenum">
              <a:rPr lang="en-US" sz="1200"/>
              <a:pPr eaLnBrk="1" hangingPunct="1"/>
              <a:t>32</a:t>
            </a:fld>
            <a:endParaRPr lang="en-US" sz="1200" dirty="0"/>
          </a:p>
        </p:txBody>
      </p:sp>
      <p:sp>
        <p:nvSpPr>
          <p:cNvPr id="80898" name="Rectangle 2"/>
          <p:cNvSpPr>
            <a:spLocks noGrp="1" noRot="1" noChangeAspect="1" noChangeArrowheads="1" noTextEdit="1"/>
          </p:cNvSpPr>
          <p:nvPr>
            <p:ph type="sldImg"/>
          </p:nvPr>
        </p:nvSpPr>
        <p:spPr>
          <a:ln/>
        </p:spPr>
      </p:sp>
      <p:sp>
        <p:nvSpPr>
          <p:cNvPr id="8089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dirty="0">
              <a:latin typeface="Times New Roman"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9978" eaLnBrk="0" hangingPunct="0">
              <a:defRPr sz="3600">
                <a:solidFill>
                  <a:schemeClr val="tx1"/>
                </a:solidFill>
                <a:latin typeface="Times New Roman" charset="0"/>
                <a:ea typeface="ＭＳ Ｐゴシック" charset="0"/>
                <a:cs typeface="ＭＳ Ｐゴシック" charset="0"/>
              </a:defRPr>
            </a:lvl1pPr>
            <a:lvl2pPr marL="741447" indent="-285172" defTabSz="929978" eaLnBrk="0" hangingPunct="0">
              <a:defRPr sz="3600">
                <a:solidFill>
                  <a:schemeClr val="tx1"/>
                </a:solidFill>
                <a:latin typeface="Times New Roman" charset="0"/>
                <a:ea typeface="ＭＳ Ｐゴシック" charset="0"/>
              </a:defRPr>
            </a:lvl2pPr>
            <a:lvl3pPr marL="1140687" indent="-228137" defTabSz="929978" eaLnBrk="0" hangingPunct="0">
              <a:defRPr sz="3600">
                <a:solidFill>
                  <a:schemeClr val="tx1"/>
                </a:solidFill>
                <a:latin typeface="Times New Roman" charset="0"/>
                <a:ea typeface="ＭＳ Ｐゴシック" charset="0"/>
              </a:defRPr>
            </a:lvl3pPr>
            <a:lvl4pPr marL="1596962" indent="-228137" defTabSz="929978" eaLnBrk="0" hangingPunct="0">
              <a:defRPr sz="3600">
                <a:solidFill>
                  <a:schemeClr val="tx1"/>
                </a:solidFill>
                <a:latin typeface="Times New Roman" charset="0"/>
                <a:ea typeface="ＭＳ Ｐゴシック" charset="0"/>
              </a:defRPr>
            </a:lvl4pPr>
            <a:lvl5pPr marL="2053237" indent="-228137" defTabSz="929978" eaLnBrk="0" hangingPunct="0">
              <a:defRPr sz="3600">
                <a:solidFill>
                  <a:schemeClr val="tx1"/>
                </a:solidFill>
                <a:latin typeface="Times New Roman" charset="0"/>
                <a:ea typeface="ＭＳ Ｐゴシック" charset="0"/>
              </a:defRPr>
            </a:lvl5pPr>
            <a:lvl6pPr marL="2509511" indent="-228137" defTabSz="929978" eaLnBrk="0" fontAlgn="base" hangingPunct="0">
              <a:spcBef>
                <a:spcPct val="0"/>
              </a:spcBef>
              <a:spcAft>
                <a:spcPct val="0"/>
              </a:spcAft>
              <a:defRPr sz="3600">
                <a:solidFill>
                  <a:schemeClr val="tx1"/>
                </a:solidFill>
                <a:latin typeface="Times New Roman" charset="0"/>
                <a:ea typeface="ＭＳ Ｐゴシック" charset="0"/>
              </a:defRPr>
            </a:lvl6pPr>
            <a:lvl7pPr marL="2965786" indent="-228137" defTabSz="929978" eaLnBrk="0" fontAlgn="base" hangingPunct="0">
              <a:spcBef>
                <a:spcPct val="0"/>
              </a:spcBef>
              <a:spcAft>
                <a:spcPct val="0"/>
              </a:spcAft>
              <a:defRPr sz="3600">
                <a:solidFill>
                  <a:schemeClr val="tx1"/>
                </a:solidFill>
                <a:latin typeface="Times New Roman" charset="0"/>
                <a:ea typeface="ＭＳ Ｐゴシック" charset="0"/>
              </a:defRPr>
            </a:lvl7pPr>
            <a:lvl8pPr marL="3422061" indent="-228137" defTabSz="929978" eaLnBrk="0" fontAlgn="base" hangingPunct="0">
              <a:spcBef>
                <a:spcPct val="0"/>
              </a:spcBef>
              <a:spcAft>
                <a:spcPct val="0"/>
              </a:spcAft>
              <a:defRPr sz="3600">
                <a:solidFill>
                  <a:schemeClr val="tx1"/>
                </a:solidFill>
                <a:latin typeface="Times New Roman" charset="0"/>
                <a:ea typeface="ＭＳ Ｐゴシック" charset="0"/>
              </a:defRPr>
            </a:lvl8pPr>
            <a:lvl9pPr marL="3878336" indent="-228137" defTabSz="929978" eaLnBrk="0" fontAlgn="base" hangingPunct="0">
              <a:spcBef>
                <a:spcPct val="0"/>
              </a:spcBef>
              <a:spcAft>
                <a:spcPct val="0"/>
              </a:spcAft>
              <a:defRPr sz="3600">
                <a:solidFill>
                  <a:schemeClr val="tx1"/>
                </a:solidFill>
                <a:latin typeface="Times New Roman" charset="0"/>
                <a:ea typeface="ＭＳ Ｐゴシック" charset="0"/>
              </a:defRPr>
            </a:lvl9pPr>
          </a:lstStyle>
          <a:p>
            <a:pPr eaLnBrk="1" hangingPunct="1"/>
            <a:fld id="{5606D2E0-7ECB-4645-A153-654D53943825}" type="slidenum">
              <a:rPr lang="en-US" sz="1200"/>
              <a:pPr eaLnBrk="1" hangingPunct="1"/>
              <a:t>3</a:t>
            </a:fld>
            <a:endParaRPr lang="en-US" sz="1200" dirty="0"/>
          </a:p>
        </p:txBody>
      </p:sp>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dirty="0">
              <a:latin typeface="Times New Roman"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9978" eaLnBrk="0" hangingPunct="0">
              <a:defRPr sz="3600">
                <a:solidFill>
                  <a:schemeClr val="tx1"/>
                </a:solidFill>
                <a:latin typeface="Times New Roman" charset="0"/>
                <a:ea typeface="ＭＳ Ｐゴシック" charset="0"/>
                <a:cs typeface="ＭＳ Ｐゴシック" charset="0"/>
              </a:defRPr>
            </a:lvl1pPr>
            <a:lvl2pPr marL="741447" indent="-285172" defTabSz="929978" eaLnBrk="0" hangingPunct="0">
              <a:defRPr sz="3600">
                <a:solidFill>
                  <a:schemeClr val="tx1"/>
                </a:solidFill>
                <a:latin typeface="Times New Roman" charset="0"/>
                <a:ea typeface="ＭＳ Ｐゴシック" charset="0"/>
              </a:defRPr>
            </a:lvl2pPr>
            <a:lvl3pPr marL="1140687" indent="-228137" defTabSz="929978" eaLnBrk="0" hangingPunct="0">
              <a:defRPr sz="3600">
                <a:solidFill>
                  <a:schemeClr val="tx1"/>
                </a:solidFill>
                <a:latin typeface="Times New Roman" charset="0"/>
                <a:ea typeface="ＭＳ Ｐゴシック" charset="0"/>
              </a:defRPr>
            </a:lvl3pPr>
            <a:lvl4pPr marL="1596962" indent="-228137" defTabSz="929978" eaLnBrk="0" hangingPunct="0">
              <a:defRPr sz="3600">
                <a:solidFill>
                  <a:schemeClr val="tx1"/>
                </a:solidFill>
                <a:latin typeface="Times New Roman" charset="0"/>
                <a:ea typeface="ＭＳ Ｐゴシック" charset="0"/>
              </a:defRPr>
            </a:lvl4pPr>
            <a:lvl5pPr marL="2053237" indent="-228137" defTabSz="929978" eaLnBrk="0" hangingPunct="0">
              <a:defRPr sz="3600">
                <a:solidFill>
                  <a:schemeClr val="tx1"/>
                </a:solidFill>
                <a:latin typeface="Times New Roman" charset="0"/>
                <a:ea typeface="ＭＳ Ｐゴシック" charset="0"/>
              </a:defRPr>
            </a:lvl5pPr>
            <a:lvl6pPr marL="2509511" indent="-228137" defTabSz="929978" eaLnBrk="0" fontAlgn="base" hangingPunct="0">
              <a:spcBef>
                <a:spcPct val="0"/>
              </a:spcBef>
              <a:spcAft>
                <a:spcPct val="0"/>
              </a:spcAft>
              <a:defRPr sz="3600">
                <a:solidFill>
                  <a:schemeClr val="tx1"/>
                </a:solidFill>
                <a:latin typeface="Times New Roman" charset="0"/>
                <a:ea typeface="ＭＳ Ｐゴシック" charset="0"/>
              </a:defRPr>
            </a:lvl6pPr>
            <a:lvl7pPr marL="2965786" indent="-228137" defTabSz="929978" eaLnBrk="0" fontAlgn="base" hangingPunct="0">
              <a:spcBef>
                <a:spcPct val="0"/>
              </a:spcBef>
              <a:spcAft>
                <a:spcPct val="0"/>
              </a:spcAft>
              <a:defRPr sz="3600">
                <a:solidFill>
                  <a:schemeClr val="tx1"/>
                </a:solidFill>
                <a:latin typeface="Times New Roman" charset="0"/>
                <a:ea typeface="ＭＳ Ｐゴシック" charset="0"/>
              </a:defRPr>
            </a:lvl7pPr>
            <a:lvl8pPr marL="3422061" indent="-228137" defTabSz="929978" eaLnBrk="0" fontAlgn="base" hangingPunct="0">
              <a:spcBef>
                <a:spcPct val="0"/>
              </a:spcBef>
              <a:spcAft>
                <a:spcPct val="0"/>
              </a:spcAft>
              <a:defRPr sz="3600">
                <a:solidFill>
                  <a:schemeClr val="tx1"/>
                </a:solidFill>
                <a:latin typeface="Times New Roman" charset="0"/>
                <a:ea typeface="ＭＳ Ｐゴシック" charset="0"/>
              </a:defRPr>
            </a:lvl8pPr>
            <a:lvl9pPr marL="3878336" indent="-228137" defTabSz="929978" eaLnBrk="0" fontAlgn="base" hangingPunct="0">
              <a:spcBef>
                <a:spcPct val="0"/>
              </a:spcBef>
              <a:spcAft>
                <a:spcPct val="0"/>
              </a:spcAft>
              <a:defRPr sz="3600">
                <a:solidFill>
                  <a:schemeClr val="tx1"/>
                </a:solidFill>
                <a:latin typeface="Times New Roman" charset="0"/>
                <a:ea typeface="ＭＳ Ｐゴシック" charset="0"/>
              </a:defRPr>
            </a:lvl9pPr>
          </a:lstStyle>
          <a:p>
            <a:pPr eaLnBrk="1" hangingPunct="1"/>
            <a:fld id="{EA25D305-AC95-A646-BBF7-24973A86FB5F}" type="slidenum">
              <a:rPr lang="en-US" sz="1200"/>
              <a:pPr eaLnBrk="1" hangingPunct="1"/>
              <a:t>33</a:t>
            </a:fld>
            <a:endParaRPr lang="en-US" sz="1200" dirty="0"/>
          </a:p>
        </p:txBody>
      </p:sp>
      <p:sp>
        <p:nvSpPr>
          <p:cNvPr id="95234" name="Rectangle 2"/>
          <p:cNvSpPr>
            <a:spLocks noGrp="1" noRot="1" noChangeAspect="1" noChangeArrowheads="1" noTextEdit="1"/>
          </p:cNvSpPr>
          <p:nvPr>
            <p:ph type="sldImg"/>
          </p:nvPr>
        </p:nvSpPr>
        <p:spPr>
          <a:ln/>
        </p:spPr>
      </p:sp>
      <p:sp>
        <p:nvSpPr>
          <p:cNvPr id="9523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r>
              <a:rPr lang="en-US" dirty="0">
                <a:latin typeface="Times New Roman" charset="0"/>
              </a:rPr>
              <a:t>Please read “EEO Representative Compliance Script” as</a:t>
            </a:r>
            <a:r>
              <a:rPr lang="en-US" baseline="0" dirty="0">
                <a:latin typeface="Times New Roman" charset="0"/>
              </a:rPr>
              <a:t> a summary. </a:t>
            </a:r>
            <a:endParaRPr lang="en-US" dirty="0">
              <a:latin typeface="Times New Roman"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CF9D1FF-82EB-EB4D-BABC-1B2C7AE128CA}" type="slidenum">
              <a:rPr lang="en-US" smtClean="0"/>
              <a:pPr>
                <a:defRPr/>
              </a:pPr>
              <a:t>4</a:t>
            </a:fld>
            <a:endParaRPr lang="en-US" dirty="0"/>
          </a:p>
        </p:txBody>
      </p:sp>
    </p:spTree>
    <p:extLst>
      <p:ext uri="{BB962C8B-B14F-4D97-AF65-F5344CB8AC3E}">
        <p14:creationId xmlns:p14="http://schemas.microsoft.com/office/powerpoint/2010/main" val="38178575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9978" eaLnBrk="0" hangingPunct="0">
              <a:defRPr sz="3600">
                <a:solidFill>
                  <a:schemeClr val="tx1"/>
                </a:solidFill>
                <a:latin typeface="Times New Roman" charset="0"/>
                <a:ea typeface="ＭＳ Ｐゴシック" charset="0"/>
                <a:cs typeface="ＭＳ Ｐゴシック" charset="0"/>
              </a:defRPr>
            </a:lvl1pPr>
            <a:lvl2pPr marL="741447" indent="-285172" defTabSz="929978" eaLnBrk="0" hangingPunct="0">
              <a:defRPr sz="3600">
                <a:solidFill>
                  <a:schemeClr val="tx1"/>
                </a:solidFill>
                <a:latin typeface="Times New Roman" charset="0"/>
                <a:ea typeface="ＭＳ Ｐゴシック" charset="0"/>
              </a:defRPr>
            </a:lvl2pPr>
            <a:lvl3pPr marL="1140687" indent="-228137" defTabSz="929978" eaLnBrk="0" hangingPunct="0">
              <a:defRPr sz="3600">
                <a:solidFill>
                  <a:schemeClr val="tx1"/>
                </a:solidFill>
                <a:latin typeface="Times New Roman" charset="0"/>
                <a:ea typeface="ＭＳ Ｐゴシック" charset="0"/>
              </a:defRPr>
            </a:lvl3pPr>
            <a:lvl4pPr marL="1596962" indent="-228137" defTabSz="929978" eaLnBrk="0" hangingPunct="0">
              <a:defRPr sz="3600">
                <a:solidFill>
                  <a:schemeClr val="tx1"/>
                </a:solidFill>
                <a:latin typeface="Times New Roman" charset="0"/>
                <a:ea typeface="ＭＳ Ｐゴシック" charset="0"/>
              </a:defRPr>
            </a:lvl4pPr>
            <a:lvl5pPr marL="2053237" indent="-228137" defTabSz="929978" eaLnBrk="0" hangingPunct="0">
              <a:defRPr sz="3600">
                <a:solidFill>
                  <a:schemeClr val="tx1"/>
                </a:solidFill>
                <a:latin typeface="Times New Roman" charset="0"/>
                <a:ea typeface="ＭＳ Ｐゴシック" charset="0"/>
              </a:defRPr>
            </a:lvl5pPr>
            <a:lvl6pPr marL="2509511" indent="-228137" defTabSz="929978" eaLnBrk="0" fontAlgn="base" hangingPunct="0">
              <a:spcBef>
                <a:spcPct val="0"/>
              </a:spcBef>
              <a:spcAft>
                <a:spcPct val="0"/>
              </a:spcAft>
              <a:defRPr sz="3600">
                <a:solidFill>
                  <a:schemeClr val="tx1"/>
                </a:solidFill>
                <a:latin typeface="Times New Roman" charset="0"/>
                <a:ea typeface="ＭＳ Ｐゴシック" charset="0"/>
              </a:defRPr>
            </a:lvl6pPr>
            <a:lvl7pPr marL="2965786" indent="-228137" defTabSz="929978" eaLnBrk="0" fontAlgn="base" hangingPunct="0">
              <a:spcBef>
                <a:spcPct val="0"/>
              </a:spcBef>
              <a:spcAft>
                <a:spcPct val="0"/>
              </a:spcAft>
              <a:defRPr sz="3600">
                <a:solidFill>
                  <a:schemeClr val="tx1"/>
                </a:solidFill>
                <a:latin typeface="Times New Roman" charset="0"/>
                <a:ea typeface="ＭＳ Ｐゴシック" charset="0"/>
              </a:defRPr>
            </a:lvl7pPr>
            <a:lvl8pPr marL="3422061" indent="-228137" defTabSz="929978" eaLnBrk="0" fontAlgn="base" hangingPunct="0">
              <a:spcBef>
                <a:spcPct val="0"/>
              </a:spcBef>
              <a:spcAft>
                <a:spcPct val="0"/>
              </a:spcAft>
              <a:defRPr sz="3600">
                <a:solidFill>
                  <a:schemeClr val="tx1"/>
                </a:solidFill>
                <a:latin typeface="Times New Roman" charset="0"/>
                <a:ea typeface="ＭＳ Ｐゴシック" charset="0"/>
              </a:defRPr>
            </a:lvl8pPr>
            <a:lvl9pPr marL="3878336" indent="-228137" defTabSz="929978" eaLnBrk="0" fontAlgn="base" hangingPunct="0">
              <a:spcBef>
                <a:spcPct val="0"/>
              </a:spcBef>
              <a:spcAft>
                <a:spcPct val="0"/>
              </a:spcAft>
              <a:defRPr sz="3600">
                <a:solidFill>
                  <a:schemeClr val="tx1"/>
                </a:solidFill>
                <a:latin typeface="Times New Roman" charset="0"/>
                <a:ea typeface="ＭＳ Ｐゴシック" charset="0"/>
              </a:defRPr>
            </a:lvl9pPr>
          </a:lstStyle>
          <a:p>
            <a:pPr eaLnBrk="1" hangingPunct="1"/>
            <a:fld id="{54B34BF1-5A40-F648-BA4D-4E8E85E849DE}" type="slidenum">
              <a:rPr lang="en-US" sz="1200"/>
              <a:pPr eaLnBrk="1" hangingPunct="1"/>
              <a:t>5</a:t>
            </a:fld>
            <a:endParaRPr lang="en-US" sz="1200" dirty="0"/>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dirty="0">
              <a:latin typeface="Times New Roman"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9978" eaLnBrk="0" hangingPunct="0">
              <a:defRPr sz="3600">
                <a:solidFill>
                  <a:schemeClr val="tx1"/>
                </a:solidFill>
                <a:latin typeface="Times New Roman" charset="0"/>
                <a:ea typeface="ＭＳ Ｐゴシック" charset="0"/>
                <a:cs typeface="ＭＳ Ｐゴシック" charset="0"/>
              </a:defRPr>
            </a:lvl1pPr>
            <a:lvl2pPr marL="741447" indent="-285172" defTabSz="929978" eaLnBrk="0" hangingPunct="0">
              <a:defRPr sz="3600">
                <a:solidFill>
                  <a:schemeClr val="tx1"/>
                </a:solidFill>
                <a:latin typeface="Times New Roman" charset="0"/>
                <a:ea typeface="ＭＳ Ｐゴシック" charset="0"/>
              </a:defRPr>
            </a:lvl2pPr>
            <a:lvl3pPr marL="1140687" indent="-228137" defTabSz="929978" eaLnBrk="0" hangingPunct="0">
              <a:defRPr sz="3600">
                <a:solidFill>
                  <a:schemeClr val="tx1"/>
                </a:solidFill>
                <a:latin typeface="Times New Roman" charset="0"/>
                <a:ea typeface="ＭＳ Ｐゴシック" charset="0"/>
              </a:defRPr>
            </a:lvl3pPr>
            <a:lvl4pPr marL="1596962" indent="-228137" defTabSz="929978" eaLnBrk="0" hangingPunct="0">
              <a:defRPr sz="3600">
                <a:solidFill>
                  <a:schemeClr val="tx1"/>
                </a:solidFill>
                <a:latin typeface="Times New Roman" charset="0"/>
                <a:ea typeface="ＭＳ Ｐゴシック" charset="0"/>
              </a:defRPr>
            </a:lvl4pPr>
            <a:lvl5pPr marL="2053237" indent="-228137" defTabSz="929978" eaLnBrk="0" hangingPunct="0">
              <a:defRPr sz="3600">
                <a:solidFill>
                  <a:schemeClr val="tx1"/>
                </a:solidFill>
                <a:latin typeface="Times New Roman" charset="0"/>
                <a:ea typeface="ＭＳ Ｐゴシック" charset="0"/>
              </a:defRPr>
            </a:lvl5pPr>
            <a:lvl6pPr marL="2509511" indent="-228137" defTabSz="929978" eaLnBrk="0" fontAlgn="base" hangingPunct="0">
              <a:spcBef>
                <a:spcPct val="0"/>
              </a:spcBef>
              <a:spcAft>
                <a:spcPct val="0"/>
              </a:spcAft>
              <a:defRPr sz="3600">
                <a:solidFill>
                  <a:schemeClr val="tx1"/>
                </a:solidFill>
                <a:latin typeface="Times New Roman" charset="0"/>
                <a:ea typeface="ＭＳ Ｐゴシック" charset="0"/>
              </a:defRPr>
            </a:lvl6pPr>
            <a:lvl7pPr marL="2965786" indent="-228137" defTabSz="929978" eaLnBrk="0" fontAlgn="base" hangingPunct="0">
              <a:spcBef>
                <a:spcPct val="0"/>
              </a:spcBef>
              <a:spcAft>
                <a:spcPct val="0"/>
              </a:spcAft>
              <a:defRPr sz="3600">
                <a:solidFill>
                  <a:schemeClr val="tx1"/>
                </a:solidFill>
                <a:latin typeface="Times New Roman" charset="0"/>
                <a:ea typeface="ＭＳ Ｐゴシック" charset="0"/>
              </a:defRPr>
            </a:lvl7pPr>
            <a:lvl8pPr marL="3422061" indent="-228137" defTabSz="929978" eaLnBrk="0" fontAlgn="base" hangingPunct="0">
              <a:spcBef>
                <a:spcPct val="0"/>
              </a:spcBef>
              <a:spcAft>
                <a:spcPct val="0"/>
              </a:spcAft>
              <a:defRPr sz="3600">
                <a:solidFill>
                  <a:schemeClr val="tx1"/>
                </a:solidFill>
                <a:latin typeface="Times New Roman" charset="0"/>
                <a:ea typeface="ＭＳ Ｐゴシック" charset="0"/>
              </a:defRPr>
            </a:lvl8pPr>
            <a:lvl9pPr marL="3878336" indent="-228137" defTabSz="929978" eaLnBrk="0" fontAlgn="base" hangingPunct="0">
              <a:spcBef>
                <a:spcPct val="0"/>
              </a:spcBef>
              <a:spcAft>
                <a:spcPct val="0"/>
              </a:spcAft>
              <a:defRPr sz="3600">
                <a:solidFill>
                  <a:schemeClr val="tx1"/>
                </a:solidFill>
                <a:latin typeface="Times New Roman" charset="0"/>
                <a:ea typeface="ＭＳ Ｐゴシック" charset="0"/>
              </a:defRPr>
            </a:lvl9pPr>
          </a:lstStyle>
          <a:p>
            <a:pPr eaLnBrk="1" hangingPunct="1"/>
            <a:fld id="{54B34BF1-5A40-F648-BA4D-4E8E85E849DE}" type="slidenum">
              <a:rPr lang="en-US" sz="1200"/>
              <a:pPr eaLnBrk="1" hangingPunct="1"/>
              <a:t>6</a:t>
            </a:fld>
            <a:endParaRPr lang="en-US" sz="1200" dirty="0"/>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dirty="0">
              <a:latin typeface="Times New Roman"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9978" eaLnBrk="0" hangingPunct="0">
              <a:defRPr sz="3600">
                <a:solidFill>
                  <a:schemeClr val="tx1"/>
                </a:solidFill>
                <a:latin typeface="Times New Roman" charset="0"/>
                <a:ea typeface="ＭＳ Ｐゴシック" charset="0"/>
                <a:cs typeface="ＭＳ Ｐゴシック" charset="0"/>
              </a:defRPr>
            </a:lvl1pPr>
            <a:lvl2pPr marL="741447" indent="-285172" defTabSz="929978" eaLnBrk="0" hangingPunct="0">
              <a:defRPr sz="3600">
                <a:solidFill>
                  <a:schemeClr val="tx1"/>
                </a:solidFill>
                <a:latin typeface="Times New Roman" charset="0"/>
                <a:ea typeface="ＭＳ Ｐゴシック" charset="0"/>
              </a:defRPr>
            </a:lvl2pPr>
            <a:lvl3pPr marL="1140687" indent="-228137" defTabSz="929978" eaLnBrk="0" hangingPunct="0">
              <a:defRPr sz="3600">
                <a:solidFill>
                  <a:schemeClr val="tx1"/>
                </a:solidFill>
                <a:latin typeface="Times New Roman" charset="0"/>
                <a:ea typeface="ＭＳ Ｐゴシック" charset="0"/>
              </a:defRPr>
            </a:lvl3pPr>
            <a:lvl4pPr marL="1596962" indent="-228137" defTabSz="929978" eaLnBrk="0" hangingPunct="0">
              <a:defRPr sz="3600">
                <a:solidFill>
                  <a:schemeClr val="tx1"/>
                </a:solidFill>
                <a:latin typeface="Times New Roman" charset="0"/>
                <a:ea typeface="ＭＳ Ｐゴシック" charset="0"/>
              </a:defRPr>
            </a:lvl4pPr>
            <a:lvl5pPr marL="2053237" indent="-228137" defTabSz="929978" eaLnBrk="0" hangingPunct="0">
              <a:defRPr sz="3600">
                <a:solidFill>
                  <a:schemeClr val="tx1"/>
                </a:solidFill>
                <a:latin typeface="Times New Roman" charset="0"/>
                <a:ea typeface="ＭＳ Ｐゴシック" charset="0"/>
              </a:defRPr>
            </a:lvl5pPr>
            <a:lvl6pPr marL="2509511" indent="-228137" defTabSz="929978" eaLnBrk="0" fontAlgn="base" hangingPunct="0">
              <a:spcBef>
                <a:spcPct val="0"/>
              </a:spcBef>
              <a:spcAft>
                <a:spcPct val="0"/>
              </a:spcAft>
              <a:defRPr sz="3600">
                <a:solidFill>
                  <a:schemeClr val="tx1"/>
                </a:solidFill>
                <a:latin typeface="Times New Roman" charset="0"/>
                <a:ea typeface="ＭＳ Ｐゴシック" charset="0"/>
              </a:defRPr>
            </a:lvl6pPr>
            <a:lvl7pPr marL="2965786" indent="-228137" defTabSz="929978" eaLnBrk="0" fontAlgn="base" hangingPunct="0">
              <a:spcBef>
                <a:spcPct val="0"/>
              </a:spcBef>
              <a:spcAft>
                <a:spcPct val="0"/>
              </a:spcAft>
              <a:defRPr sz="3600">
                <a:solidFill>
                  <a:schemeClr val="tx1"/>
                </a:solidFill>
                <a:latin typeface="Times New Roman" charset="0"/>
                <a:ea typeface="ＭＳ Ｐゴシック" charset="0"/>
              </a:defRPr>
            </a:lvl7pPr>
            <a:lvl8pPr marL="3422061" indent="-228137" defTabSz="929978" eaLnBrk="0" fontAlgn="base" hangingPunct="0">
              <a:spcBef>
                <a:spcPct val="0"/>
              </a:spcBef>
              <a:spcAft>
                <a:spcPct val="0"/>
              </a:spcAft>
              <a:defRPr sz="3600">
                <a:solidFill>
                  <a:schemeClr val="tx1"/>
                </a:solidFill>
                <a:latin typeface="Times New Roman" charset="0"/>
                <a:ea typeface="ＭＳ Ｐゴシック" charset="0"/>
              </a:defRPr>
            </a:lvl8pPr>
            <a:lvl9pPr marL="3878336" indent="-228137" defTabSz="929978" eaLnBrk="0" fontAlgn="base" hangingPunct="0">
              <a:spcBef>
                <a:spcPct val="0"/>
              </a:spcBef>
              <a:spcAft>
                <a:spcPct val="0"/>
              </a:spcAft>
              <a:defRPr sz="3600">
                <a:solidFill>
                  <a:schemeClr val="tx1"/>
                </a:solidFill>
                <a:latin typeface="Times New Roman" charset="0"/>
                <a:ea typeface="ＭＳ Ｐゴシック" charset="0"/>
              </a:defRPr>
            </a:lvl9pPr>
          </a:lstStyle>
          <a:p>
            <a:pPr eaLnBrk="1" hangingPunct="1"/>
            <a:fld id="{54B34BF1-5A40-F648-BA4D-4E8E85E849DE}" type="slidenum">
              <a:rPr lang="en-US" sz="1200"/>
              <a:pPr eaLnBrk="1" hangingPunct="1"/>
              <a:t>7</a:t>
            </a:fld>
            <a:endParaRPr lang="en-US" sz="1200" dirty="0"/>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dirty="0">
              <a:latin typeface="Times New Roman"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9978" eaLnBrk="0" hangingPunct="0">
              <a:defRPr sz="3600">
                <a:solidFill>
                  <a:schemeClr val="tx1"/>
                </a:solidFill>
                <a:latin typeface="Times New Roman" charset="0"/>
                <a:ea typeface="ＭＳ Ｐゴシック" charset="0"/>
                <a:cs typeface="ＭＳ Ｐゴシック" charset="0"/>
              </a:defRPr>
            </a:lvl1pPr>
            <a:lvl2pPr marL="741447" indent="-285172" defTabSz="929978" eaLnBrk="0" hangingPunct="0">
              <a:defRPr sz="3600">
                <a:solidFill>
                  <a:schemeClr val="tx1"/>
                </a:solidFill>
                <a:latin typeface="Times New Roman" charset="0"/>
                <a:ea typeface="ＭＳ Ｐゴシック" charset="0"/>
              </a:defRPr>
            </a:lvl2pPr>
            <a:lvl3pPr marL="1140687" indent="-228137" defTabSz="929978" eaLnBrk="0" hangingPunct="0">
              <a:defRPr sz="3600">
                <a:solidFill>
                  <a:schemeClr val="tx1"/>
                </a:solidFill>
                <a:latin typeface="Times New Roman" charset="0"/>
                <a:ea typeface="ＭＳ Ｐゴシック" charset="0"/>
              </a:defRPr>
            </a:lvl3pPr>
            <a:lvl4pPr marL="1596962" indent="-228137" defTabSz="929978" eaLnBrk="0" hangingPunct="0">
              <a:defRPr sz="3600">
                <a:solidFill>
                  <a:schemeClr val="tx1"/>
                </a:solidFill>
                <a:latin typeface="Times New Roman" charset="0"/>
                <a:ea typeface="ＭＳ Ｐゴシック" charset="0"/>
              </a:defRPr>
            </a:lvl4pPr>
            <a:lvl5pPr marL="2053237" indent="-228137" defTabSz="929978" eaLnBrk="0" hangingPunct="0">
              <a:defRPr sz="3600">
                <a:solidFill>
                  <a:schemeClr val="tx1"/>
                </a:solidFill>
                <a:latin typeface="Times New Roman" charset="0"/>
                <a:ea typeface="ＭＳ Ｐゴシック" charset="0"/>
              </a:defRPr>
            </a:lvl5pPr>
            <a:lvl6pPr marL="2509511" indent="-228137" defTabSz="929978" eaLnBrk="0" fontAlgn="base" hangingPunct="0">
              <a:spcBef>
                <a:spcPct val="0"/>
              </a:spcBef>
              <a:spcAft>
                <a:spcPct val="0"/>
              </a:spcAft>
              <a:defRPr sz="3600">
                <a:solidFill>
                  <a:schemeClr val="tx1"/>
                </a:solidFill>
                <a:latin typeface="Times New Roman" charset="0"/>
                <a:ea typeface="ＭＳ Ｐゴシック" charset="0"/>
              </a:defRPr>
            </a:lvl6pPr>
            <a:lvl7pPr marL="2965786" indent="-228137" defTabSz="929978" eaLnBrk="0" fontAlgn="base" hangingPunct="0">
              <a:spcBef>
                <a:spcPct val="0"/>
              </a:spcBef>
              <a:spcAft>
                <a:spcPct val="0"/>
              </a:spcAft>
              <a:defRPr sz="3600">
                <a:solidFill>
                  <a:schemeClr val="tx1"/>
                </a:solidFill>
                <a:latin typeface="Times New Roman" charset="0"/>
                <a:ea typeface="ＭＳ Ｐゴシック" charset="0"/>
              </a:defRPr>
            </a:lvl7pPr>
            <a:lvl8pPr marL="3422061" indent="-228137" defTabSz="929978" eaLnBrk="0" fontAlgn="base" hangingPunct="0">
              <a:spcBef>
                <a:spcPct val="0"/>
              </a:spcBef>
              <a:spcAft>
                <a:spcPct val="0"/>
              </a:spcAft>
              <a:defRPr sz="3600">
                <a:solidFill>
                  <a:schemeClr val="tx1"/>
                </a:solidFill>
                <a:latin typeface="Times New Roman" charset="0"/>
                <a:ea typeface="ＭＳ Ｐゴシック" charset="0"/>
              </a:defRPr>
            </a:lvl8pPr>
            <a:lvl9pPr marL="3878336" indent="-228137" defTabSz="929978" eaLnBrk="0" fontAlgn="base" hangingPunct="0">
              <a:spcBef>
                <a:spcPct val="0"/>
              </a:spcBef>
              <a:spcAft>
                <a:spcPct val="0"/>
              </a:spcAft>
              <a:defRPr sz="3600">
                <a:solidFill>
                  <a:schemeClr val="tx1"/>
                </a:solidFill>
                <a:latin typeface="Times New Roman" charset="0"/>
                <a:ea typeface="ＭＳ Ｐゴシック" charset="0"/>
              </a:defRPr>
            </a:lvl9pPr>
          </a:lstStyle>
          <a:p>
            <a:pPr eaLnBrk="1" hangingPunct="1"/>
            <a:fld id="{786FB960-DD8E-D04E-9A9E-92857BE1D5EC}" type="slidenum">
              <a:rPr lang="en-US" sz="1200"/>
              <a:pPr eaLnBrk="1" hangingPunct="1"/>
              <a:t>8</a:t>
            </a:fld>
            <a:endParaRPr lang="en-US" sz="1200" dirty="0"/>
          </a:p>
        </p:txBody>
      </p:sp>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dirty="0">
              <a:latin typeface="Times New Roman"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9978" eaLnBrk="0" hangingPunct="0">
              <a:defRPr sz="3600">
                <a:solidFill>
                  <a:schemeClr val="tx1"/>
                </a:solidFill>
                <a:latin typeface="Times New Roman" charset="0"/>
                <a:ea typeface="ＭＳ Ｐゴシック" charset="0"/>
                <a:cs typeface="ＭＳ Ｐゴシック" charset="0"/>
              </a:defRPr>
            </a:lvl1pPr>
            <a:lvl2pPr marL="741447" indent="-285172" defTabSz="929978" eaLnBrk="0" hangingPunct="0">
              <a:defRPr sz="3600">
                <a:solidFill>
                  <a:schemeClr val="tx1"/>
                </a:solidFill>
                <a:latin typeface="Times New Roman" charset="0"/>
                <a:ea typeface="ＭＳ Ｐゴシック" charset="0"/>
              </a:defRPr>
            </a:lvl2pPr>
            <a:lvl3pPr marL="1140687" indent="-228137" defTabSz="929978" eaLnBrk="0" hangingPunct="0">
              <a:defRPr sz="3600">
                <a:solidFill>
                  <a:schemeClr val="tx1"/>
                </a:solidFill>
                <a:latin typeface="Times New Roman" charset="0"/>
                <a:ea typeface="ＭＳ Ｐゴシック" charset="0"/>
              </a:defRPr>
            </a:lvl3pPr>
            <a:lvl4pPr marL="1596962" indent="-228137" defTabSz="929978" eaLnBrk="0" hangingPunct="0">
              <a:defRPr sz="3600">
                <a:solidFill>
                  <a:schemeClr val="tx1"/>
                </a:solidFill>
                <a:latin typeface="Times New Roman" charset="0"/>
                <a:ea typeface="ＭＳ Ｐゴシック" charset="0"/>
              </a:defRPr>
            </a:lvl4pPr>
            <a:lvl5pPr marL="2053237" indent="-228137" defTabSz="929978" eaLnBrk="0" hangingPunct="0">
              <a:defRPr sz="3600">
                <a:solidFill>
                  <a:schemeClr val="tx1"/>
                </a:solidFill>
                <a:latin typeface="Times New Roman" charset="0"/>
                <a:ea typeface="ＭＳ Ｐゴシック" charset="0"/>
              </a:defRPr>
            </a:lvl5pPr>
            <a:lvl6pPr marL="2509511" indent="-228137" defTabSz="929978" eaLnBrk="0" fontAlgn="base" hangingPunct="0">
              <a:spcBef>
                <a:spcPct val="0"/>
              </a:spcBef>
              <a:spcAft>
                <a:spcPct val="0"/>
              </a:spcAft>
              <a:defRPr sz="3600">
                <a:solidFill>
                  <a:schemeClr val="tx1"/>
                </a:solidFill>
                <a:latin typeface="Times New Roman" charset="0"/>
                <a:ea typeface="ＭＳ Ｐゴシック" charset="0"/>
              </a:defRPr>
            </a:lvl6pPr>
            <a:lvl7pPr marL="2965786" indent="-228137" defTabSz="929978" eaLnBrk="0" fontAlgn="base" hangingPunct="0">
              <a:spcBef>
                <a:spcPct val="0"/>
              </a:spcBef>
              <a:spcAft>
                <a:spcPct val="0"/>
              </a:spcAft>
              <a:defRPr sz="3600">
                <a:solidFill>
                  <a:schemeClr val="tx1"/>
                </a:solidFill>
                <a:latin typeface="Times New Roman" charset="0"/>
                <a:ea typeface="ＭＳ Ｐゴシック" charset="0"/>
              </a:defRPr>
            </a:lvl7pPr>
            <a:lvl8pPr marL="3422061" indent="-228137" defTabSz="929978" eaLnBrk="0" fontAlgn="base" hangingPunct="0">
              <a:spcBef>
                <a:spcPct val="0"/>
              </a:spcBef>
              <a:spcAft>
                <a:spcPct val="0"/>
              </a:spcAft>
              <a:defRPr sz="3600">
                <a:solidFill>
                  <a:schemeClr val="tx1"/>
                </a:solidFill>
                <a:latin typeface="Times New Roman" charset="0"/>
                <a:ea typeface="ＭＳ Ｐゴシック" charset="0"/>
              </a:defRPr>
            </a:lvl8pPr>
            <a:lvl9pPr marL="3878336" indent="-228137" defTabSz="929978" eaLnBrk="0" fontAlgn="base" hangingPunct="0">
              <a:spcBef>
                <a:spcPct val="0"/>
              </a:spcBef>
              <a:spcAft>
                <a:spcPct val="0"/>
              </a:spcAft>
              <a:defRPr sz="3600">
                <a:solidFill>
                  <a:schemeClr val="tx1"/>
                </a:solidFill>
                <a:latin typeface="Times New Roman" charset="0"/>
                <a:ea typeface="ＭＳ Ｐゴシック" charset="0"/>
              </a:defRPr>
            </a:lvl9pPr>
          </a:lstStyle>
          <a:p>
            <a:pPr eaLnBrk="1" hangingPunct="1"/>
            <a:fld id="{5606D2E0-7ECB-4645-A153-654D53943825}" type="slidenum">
              <a:rPr lang="en-US" sz="1200"/>
              <a:pPr eaLnBrk="1" hangingPunct="1"/>
              <a:t>9</a:t>
            </a:fld>
            <a:endParaRPr lang="en-US" sz="1200" dirty="0"/>
          </a:p>
        </p:txBody>
      </p:sp>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dirty="0">
              <a:latin typeface="Times New Roman"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D09E2366-E229-0C40-8BFA-FB519C0AFF0A}" type="slidenum">
              <a:rPr lang="en-US" smtClean="0"/>
              <a:pPr>
                <a:defRPr/>
              </a:pPr>
              <a:t>‹#›</a:t>
            </a:fld>
            <a:endParaRPr lang="en-US" dirty="0"/>
          </a:p>
        </p:txBody>
      </p:sp>
      <p:sp>
        <p:nvSpPr>
          <p:cNvPr id="7" name="Rectangle 6"/>
          <p:cNvSpPr/>
          <p:nvPr/>
        </p:nvSpPr>
        <p:spPr>
          <a:xfrm>
            <a:off x="284163" y="444728"/>
            <a:ext cx="8574087" cy="1468437"/>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lgn="l" defTabSz="914400" rtl="0" eaLnBrk="1" latinLnBrk="0" hangingPunct="1">
              <a:spcBef>
                <a:spcPct val="0"/>
              </a:spcBef>
              <a:buNone/>
            </a:pPr>
            <a:endParaRPr sz="4200" kern="1200" dirty="0">
              <a:solidFill>
                <a:schemeClr val="bg1"/>
              </a:solidFill>
              <a:latin typeface="+mj-lt"/>
              <a:ea typeface="+mj-ea"/>
              <a:cs typeface="+mj-cs"/>
            </a:endParaRPr>
          </a:p>
        </p:txBody>
      </p:sp>
      <p:grpSp>
        <p:nvGrpSpPr>
          <p:cNvPr id="8" name="Group 16"/>
          <p:cNvGrpSpPr/>
          <p:nvPr/>
        </p:nvGrpSpPr>
        <p:grpSpPr>
          <a:xfrm>
            <a:off x="284163" y="1906542"/>
            <a:ext cx="8576373" cy="137411"/>
            <a:chOff x="284163" y="1759424"/>
            <a:chExt cx="8576373" cy="137411"/>
          </a:xfrm>
        </p:grpSpPr>
        <p:sp>
          <p:nvSpPr>
            <p:cNvPr id="9" name="Rectangle 8"/>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0" name="Rectangle 9"/>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1" name="Rectangle 10"/>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sp>
        <p:nvSpPr>
          <p:cNvPr id="12" name="TextBox 11"/>
          <p:cNvSpPr txBox="1"/>
          <p:nvPr/>
        </p:nvSpPr>
        <p:spPr>
          <a:xfrm>
            <a:off x="8230889" y="444728"/>
            <a:ext cx="587020" cy="646331"/>
          </a:xfrm>
          <a:prstGeom prst="rect">
            <a:avLst/>
          </a:prstGeom>
          <a:noFill/>
        </p:spPr>
        <p:txBody>
          <a:bodyPr wrap="none" rtlCol="0">
            <a:spAutoFit/>
          </a:bodyPr>
          <a:lstStyle/>
          <a:p>
            <a:r>
              <a:rPr sz="3600" dirty="0">
                <a:solidFill>
                  <a:schemeClr val="bg1"/>
                </a:solidFill>
                <a:sym typeface="Wingdings"/>
              </a:rPr>
              <a:t></a:t>
            </a:r>
            <a:endParaRPr sz="3600" dirty="0">
              <a:solidFill>
                <a:schemeClr val="bg1"/>
              </a:solidFill>
            </a:endParaRPr>
          </a:p>
        </p:txBody>
      </p:sp>
      <p:sp>
        <p:nvSpPr>
          <p:cNvPr id="2" name="Title 1"/>
          <p:cNvSpPr>
            <a:spLocks noGrp="1"/>
          </p:cNvSpPr>
          <p:nvPr>
            <p:ph type="ctrTitle"/>
          </p:nvPr>
        </p:nvSpPr>
        <p:spPr>
          <a:xfrm>
            <a:off x="421341" y="449005"/>
            <a:ext cx="7808976" cy="1088136"/>
          </a:xfrm>
          <a:noFill/>
        </p:spPr>
        <p:txBody>
          <a:bodyPr vert="horz" lIns="91440" tIns="45720" rIns="91440" bIns="45720" rtlCol="0" anchor="b" anchorCtr="0">
            <a:normAutofit/>
          </a:bodyPr>
          <a:lstStyle>
            <a:lvl1pPr marL="0" algn="l" defTabSz="914400" rtl="0" eaLnBrk="1" latinLnBrk="0" hangingPunct="1">
              <a:lnSpc>
                <a:spcPts val="4600"/>
              </a:lnSpc>
              <a:spcBef>
                <a:spcPct val="0"/>
              </a:spcBef>
              <a:buNone/>
              <a:defRPr sz="4200" kern="1200">
                <a:solidFill>
                  <a:schemeClr val="bg1"/>
                </a:solidFill>
                <a:latin typeface="+mj-lt"/>
                <a:ea typeface="+mj-ea"/>
                <a:cs typeface="+mj-cs"/>
              </a:defRPr>
            </a:lvl1pPr>
          </a:lstStyle>
          <a:p>
            <a:r>
              <a:rPr lang="en-US"/>
              <a:t>Click to edit Master title style</a:t>
            </a:r>
            <a:endParaRPr/>
          </a:p>
        </p:txBody>
      </p:sp>
      <p:sp>
        <p:nvSpPr>
          <p:cNvPr id="3" name="Subtitle 2"/>
          <p:cNvSpPr>
            <a:spLocks noGrp="1"/>
          </p:cNvSpPr>
          <p:nvPr>
            <p:ph type="subTitle" idx="1"/>
          </p:nvPr>
        </p:nvSpPr>
        <p:spPr>
          <a:xfrm>
            <a:off x="476205" y="1532427"/>
            <a:ext cx="7754112" cy="484632"/>
          </a:xfrm>
        </p:spPr>
        <p:txBody>
          <a:bodyPr vert="horz" lIns="91440" tIns="45720" rIns="91440" bIns="45720" rtlCol="0">
            <a:normAutofit/>
          </a:bodyPr>
          <a:lstStyle>
            <a:lvl1pPr marL="0" indent="0" algn="l" defTabSz="914400" rtl="0" eaLnBrk="1" latinLnBrk="0" hangingPunct="1">
              <a:lnSpc>
                <a:spcPct val="100000"/>
              </a:lnSpc>
              <a:spcBef>
                <a:spcPts val="0"/>
              </a:spcBef>
              <a:buClr>
                <a:schemeClr val="bg1">
                  <a:lumMod val="65000"/>
                </a:schemeClr>
              </a:buClr>
              <a:buSzPct val="90000"/>
              <a:buFont typeface="Wingdings" pitchFamily="2" charset="2"/>
              <a:buNone/>
              <a:defRPr sz="1800" kern="1200">
                <a:solidFill>
                  <a:schemeClr val="bg1"/>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dirty="0"/>
          </a:p>
        </p:txBody>
      </p:sp>
      <p:sp>
        <p:nvSpPr>
          <p:cNvPr id="13" name="Rectangle 12"/>
          <p:cNvSpPr/>
          <p:nvPr/>
        </p:nvSpPr>
        <p:spPr>
          <a:xfrm>
            <a:off x="284163" y="6227064"/>
            <a:ext cx="8574087" cy="173736"/>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68941" y="1298762"/>
            <a:ext cx="4069080" cy="1162050"/>
          </a:xfrm>
          <a:noFill/>
        </p:spPr>
        <p:txBody>
          <a:bodyPr anchor="b">
            <a:noAutofit/>
          </a:bodyPr>
          <a:lstStyle>
            <a:lvl1pPr algn="ctr">
              <a:defRPr sz="3200" b="1">
                <a:solidFill>
                  <a:schemeClr val="accent2"/>
                </a:solidFill>
              </a:defRPr>
            </a:lvl1pPr>
          </a:lstStyle>
          <a:p>
            <a:r>
              <a:rPr lang="en-US"/>
              <a:t>Click to edit Master title style</a:t>
            </a:r>
            <a:endParaRPr/>
          </a:p>
        </p:txBody>
      </p:sp>
      <p:sp>
        <p:nvSpPr>
          <p:cNvPr id="3" name="Content Placeholder 2"/>
          <p:cNvSpPr>
            <a:spLocks noGrp="1"/>
          </p:cNvSpPr>
          <p:nvPr>
            <p:ph idx="1"/>
          </p:nvPr>
        </p:nvSpPr>
        <p:spPr>
          <a:xfrm>
            <a:off x="4783567" y="914400"/>
            <a:ext cx="4069080" cy="5211763"/>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Text Placeholder 3"/>
          <p:cNvSpPr>
            <a:spLocks noGrp="1"/>
          </p:cNvSpPr>
          <p:nvPr>
            <p:ph type="body" sz="half" idx="2"/>
          </p:nvPr>
        </p:nvSpPr>
        <p:spPr>
          <a:xfrm>
            <a:off x="268941" y="2456329"/>
            <a:ext cx="4069080" cy="318247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740B2B9D-A26D-B143-B309-DA85E0C754D8}" type="slidenum">
              <a:rPr lang="en-US" smtClean="0"/>
              <a:pPr>
                <a:defRPr/>
              </a:pPr>
              <a:t>‹#›</a:t>
            </a:fld>
            <a:endParaRPr lang="en-US" dirty="0"/>
          </a:p>
        </p:txBody>
      </p:sp>
      <p:grpSp>
        <p:nvGrpSpPr>
          <p:cNvPr id="8" name="Group 7"/>
          <p:cNvGrpSpPr/>
          <p:nvPr/>
        </p:nvGrpSpPr>
        <p:grpSpPr>
          <a:xfrm>
            <a:off x="284163" y="452718"/>
            <a:ext cx="8576373" cy="137411"/>
            <a:chOff x="284163" y="1577847"/>
            <a:chExt cx="8576373" cy="137411"/>
          </a:xfrm>
        </p:grpSpPr>
        <p:sp>
          <p:nvSpPr>
            <p:cNvPr id="9" name="Rectangle 8"/>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0" name="Rectangle 9"/>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1" name="Rectangle 10"/>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284163" y="4801575"/>
            <a:ext cx="8574087" cy="1468437"/>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lgn="l" defTabSz="914400" rtl="0" eaLnBrk="1" latinLnBrk="0" hangingPunct="1">
              <a:spcBef>
                <a:spcPct val="0"/>
              </a:spcBef>
              <a:buNone/>
            </a:pPr>
            <a:endParaRPr sz="4200" kern="1200" dirty="0">
              <a:solidFill>
                <a:schemeClr val="bg1"/>
              </a:solidFill>
              <a:latin typeface="+mj-lt"/>
              <a:ea typeface="+mj-ea"/>
              <a:cs typeface="+mj-cs"/>
            </a:endParaRPr>
          </a:p>
        </p:txBody>
      </p:sp>
      <p:grpSp>
        <p:nvGrpSpPr>
          <p:cNvPr id="9" name="Group 8"/>
          <p:cNvGrpSpPr/>
          <p:nvPr/>
        </p:nvGrpSpPr>
        <p:grpSpPr>
          <a:xfrm>
            <a:off x="284163" y="6263389"/>
            <a:ext cx="8576373" cy="137411"/>
            <a:chOff x="284163" y="1759424"/>
            <a:chExt cx="8576373" cy="137411"/>
          </a:xfrm>
        </p:grpSpPr>
        <p:sp>
          <p:nvSpPr>
            <p:cNvPr id="10" name="Rectangle 9"/>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1" name="Rectangle 10"/>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2" name="Rectangle 11"/>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sp>
        <p:nvSpPr>
          <p:cNvPr id="2" name="Title 1"/>
          <p:cNvSpPr>
            <a:spLocks noGrp="1"/>
          </p:cNvSpPr>
          <p:nvPr>
            <p:ph type="title"/>
          </p:nvPr>
        </p:nvSpPr>
        <p:spPr>
          <a:xfrm>
            <a:off x="363071" y="4800600"/>
            <a:ext cx="8360242" cy="566738"/>
          </a:xfrm>
          <a:noFill/>
        </p:spPr>
        <p:txBody>
          <a:bodyPr vert="horz" lIns="91440" tIns="45720" rIns="91440" bIns="45720" rtlCol="0" anchor="b" anchorCtr="0">
            <a:normAutofit/>
          </a:bodyPr>
          <a:lstStyle>
            <a:lvl1pPr algn="l" defTabSz="914400" rtl="0" eaLnBrk="1" latinLnBrk="0" hangingPunct="1">
              <a:spcBef>
                <a:spcPct val="0"/>
              </a:spcBef>
              <a:buNone/>
              <a:defRPr sz="2800" b="0" i="0" kern="1200" cap="none" baseline="0">
                <a:solidFill>
                  <a:schemeClr val="bg1"/>
                </a:solidFill>
                <a:latin typeface="+mj-lt"/>
                <a:ea typeface="+mj-ea"/>
                <a:cs typeface="+mj-cs"/>
              </a:defRPr>
            </a:lvl1pPr>
          </a:lstStyle>
          <a:p>
            <a:r>
              <a:rPr lang="en-US"/>
              <a:t>Click to edit Master title style</a:t>
            </a:r>
            <a:endParaRPr/>
          </a:p>
        </p:txBody>
      </p:sp>
      <p:sp>
        <p:nvSpPr>
          <p:cNvPr id="3" name="Picture Placeholder 2"/>
          <p:cNvSpPr>
            <a:spLocks noGrp="1"/>
          </p:cNvSpPr>
          <p:nvPr>
            <p:ph type="pic" idx="1"/>
          </p:nvPr>
        </p:nvSpPr>
        <p:spPr>
          <a:xfrm>
            <a:off x="284163" y="457199"/>
            <a:ext cx="8577072" cy="435254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endParaRPr dirty="0"/>
          </a:p>
        </p:txBody>
      </p:sp>
      <p:sp>
        <p:nvSpPr>
          <p:cNvPr id="4" name="Text Placeholder 3"/>
          <p:cNvSpPr>
            <a:spLocks noGrp="1"/>
          </p:cNvSpPr>
          <p:nvPr>
            <p:ph type="body" sz="half" idx="2"/>
          </p:nvPr>
        </p:nvSpPr>
        <p:spPr>
          <a:xfrm>
            <a:off x="419099" y="5367338"/>
            <a:ext cx="8304213" cy="804862"/>
          </a:xfrm>
        </p:spPr>
        <p:txBody>
          <a:bodyPr/>
          <a:lstStyle>
            <a:lvl1pPr marL="0" indent="0">
              <a:spcBef>
                <a:spcPts val="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0824E98E-D237-D141-BB71-F9A22FD4D5CA}" type="slidenum">
              <a:rPr lang="en-US" smtClean="0"/>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Alt.">
    <p:spTree>
      <p:nvGrpSpPr>
        <p:cNvPr id="1" name=""/>
        <p:cNvGrpSpPr/>
        <p:nvPr/>
      </p:nvGrpSpPr>
      <p:grpSpPr>
        <a:xfrm>
          <a:off x="0" y="0"/>
          <a:ext cx="0" cy="0"/>
          <a:chOff x="0" y="0"/>
          <a:chExt cx="0" cy="0"/>
        </a:xfrm>
      </p:grpSpPr>
      <p:grpSp>
        <p:nvGrpSpPr>
          <p:cNvPr id="8" name="Group 8"/>
          <p:cNvGrpSpPr/>
          <p:nvPr/>
        </p:nvGrpSpPr>
        <p:grpSpPr>
          <a:xfrm>
            <a:off x="284163" y="4280647"/>
            <a:ext cx="8576373" cy="137411"/>
            <a:chOff x="284163" y="1759424"/>
            <a:chExt cx="8576373" cy="137411"/>
          </a:xfrm>
        </p:grpSpPr>
        <p:sp>
          <p:nvSpPr>
            <p:cNvPr id="10" name="Rectangle 9"/>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1" name="Rectangle 10"/>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2" name="Rectangle 11"/>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sp>
        <p:nvSpPr>
          <p:cNvPr id="2" name="Title 1"/>
          <p:cNvSpPr>
            <a:spLocks noGrp="1"/>
          </p:cNvSpPr>
          <p:nvPr>
            <p:ph type="title"/>
          </p:nvPr>
        </p:nvSpPr>
        <p:spPr>
          <a:xfrm>
            <a:off x="363071" y="4778189"/>
            <a:ext cx="8360242" cy="566738"/>
          </a:xfrm>
          <a:noFill/>
        </p:spPr>
        <p:txBody>
          <a:bodyPr anchor="b">
            <a:normAutofit/>
          </a:bodyPr>
          <a:lstStyle>
            <a:lvl1pPr algn="l">
              <a:defRPr sz="2800" b="0">
                <a:solidFill>
                  <a:schemeClr val="accent2"/>
                </a:solidFill>
              </a:defRPr>
            </a:lvl1pPr>
          </a:lstStyle>
          <a:p>
            <a:r>
              <a:rPr lang="en-US"/>
              <a:t>Click to edit Master title style</a:t>
            </a:r>
            <a:endParaRPr/>
          </a:p>
        </p:txBody>
      </p:sp>
      <p:sp>
        <p:nvSpPr>
          <p:cNvPr id="3" name="Picture Placeholder 2"/>
          <p:cNvSpPr>
            <a:spLocks noGrp="1"/>
          </p:cNvSpPr>
          <p:nvPr>
            <p:ph type="pic" idx="1"/>
          </p:nvPr>
        </p:nvSpPr>
        <p:spPr>
          <a:xfrm>
            <a:off x="284163" y="457200"/>
            <a:ext cx="8577072" cy="382219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endParaRPr dirty="0"/>
          </a:p>
        </p:txBody>
      </p:sp>
      <p:sp>
        <p:nvSpPr>
          <p:cNvPr id="4" name="Text Placeholder 3"/>
          <p:cNvSpPr>
            <a:spLocks noGrp="1"/>
          </p:cNvSpPr>
          <p:nvPr>
            <p:ph type="body" sz="half" idx="2"/>
          </p:nvPr>
        </p:nvSpPr>
        <p:spPr>
          <a:xfrm>
            <a:off x="419099" y="5344927"/>
            <a:ext cx="8304213" cy="804862"/>
          </a:xfrm>
          <a:noFill/>
        </p:spPr>
        <p:txBody>
          <a:bodyPr/>
          <a:lstStyle>
            <a:lvl1pPr marL="0" indent="0">
              <a:spcBef>
                <a:spcPts val="0"/>
              </a:spcBef>
              <a:buNone/>
              <a:defRPr sz="1400">
                <a:solidFill>
                  <a:schemeClr val="tx1">
                    <a:lumMod val="85000"/>
                    <a:lumOff val="1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CFB9604B-A305-7147-B711-3FC51DB993EE}" type="slidenum">
              <a:rPr lang="en-US" smtClean="0"/>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ontent, Picture, and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657600" y="914400"/>
            <a:ext cx="5195047" cy="5211763"/>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CFB9604B-A305-7147-B711-3FC51DB993EE}" type="slidenum">
              <a:rPr lang="en-US" smtClean="0"/>
              <a:pPr>
                <a:defRPr/>
              </a:pPr>
              <a:t>‹#›</a:t>
            </a:fld>
            <a:endParaRPr lang="en-US" dirty="0"/>
          </a:p>
        </p:txBody>
      </p:sp>
      <p:sp>
        <p:nvSpPr>
          <p:cNvPr id="12" name="Rectangle 11"/>
          <p:cNvSpPr/>
          <p:nvPr/>
        </p:nvSpPr>
        <p:spPr>
          <a:xfrm>
            <a:off x="284163" y="4267200"/>
            <a:ext cx="2743200" cy="2120153"/>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lgn="l" defTabSz="914400" rtl="0" eaLnBrk="1" latinLnBrk="0" hangingPunct="1">
              <a:spcBef>
                <a:spcPct val="0"/>
              </a:spcBef>
              <a:buNone/>
            </a:pPr>
            <a:endParaRPr sz="4200" kern="1200" dirty="0">
              <a:solidFill>
                <a:schemeClr val="bg1"/>
              </a:solidFill>
              <a:latin typeface="+mj-lt"/>
              <a:ea typeface="+mj-ea"/>
              <a:cs typeface="+mj-cs"/>
            </a:endParaRPr>
          </a:p>
        </p:txBody>
      </p:sp>
      <p:sp>
        <p:nvSpPr>
          <p:cNvPr id="4" name="Text Placeholder 3"/>
          <p:cNvSpPr>
            <a:spLocks noGrp="1"/>
          </p:cNvSpPr>
          <p:nvPr>
            <p:ph type="body" sz="half" idx="2"/>
          </p:nvPr>
        </p:nvSpPr>
        <p:spPr>
          <a:xfrm>
            <a:off x="419101" y="4953001"/>
            <a:ext cx="2472017" cy="1246094"/>
          </a:xfrm>
        </p:spPr>
        <p:txBody>
          <a:bodyPr>
            <a:normAutofit/>
          </a:bodyPr>
          <a:lstStyle>
            <a:lvl1pPr marL="0" indent="0" algn="l">
              <a:spcBef>
                <a:spcPts val="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 name="Title 1"/>
          <p:cNvSpPr>
            <a:spLocks noGrp="1"/>
          </p:cNvSpPr>
          <p:nvPr>
            <p:ph type="title"/>
          </p:nvPr>
        </p:nvSpPr>
        <p:spPr>
          <a:xfrm>
            <a:off x="410764" y="4419600"/>
            <a:ext cx="2475395" cy="510988"/>
          </a:xfrm>
          <a:noFill/>
        </p:spPr>
        <p:txBody>
          <a:bodyPr anchor="b">
            <a:normAutofit/>
          </a:bodyPr>
          <a:lstStyle>
            <a:lvl1pPr algn="l">
              <a:defRPr sz="2000" b="1">
                <a:solidFill>
                  <a:schemeClr val="bg1"/>
                </a:solidFill>
              </a:defRPr>
            </a:lvl1pPr>
          </a:lstStyle>
          <a:p>
            <a:r>
              <a:rPr lang="en-US"/>
              <a:t>Click to edit Master title style</a:t>
            </a:r>
            <a:endParaRPr/>
          </a:p>
        </p:txBody>
      </p:sp>
      <p:sp>
        <p:nvSpPr>
          <p:cNvPr id="14" name="Picture Placeholder 13"/>
          <p:cNvSpPr>
            <a:spLocks noGrp="1"/>
          </p:cNvSpPr>
          <p:nvPr>
            <p:ph type="pic" sz="quarter" idx="13"/>
          </p:nvPr>
        </p:nvSpPr>
        <p:spPr>
          <a:xfrm>
            <a:off x="284164" y="594360"/>
            <a:ext cx="2743200" cy="3675888"/>
          </a:xfrm>
        </p:spPr>
        <p:txBody>
          <a:bodyPr/>
          <a:lstStyle>
            <a:lvl1pPr>
              <a:buNone/>
              <a:defRPr/>
            </a:lvl1pPr>
          </a:lstStyle>
          <a:p>
            <a:r>
              <a:rPr lang="en-US" dirty="0"/>
              <a:t>Drag picture to placeholder or click icon to add</a:t>
            </a:r>
            <a:endParaRPr dirty="0"/>
          </a:p>
        </p:txBody>
      </p:sp>
      <p:grpSp>
        <p:nvGrpSpPr>
          <p:cNvPr id="8" name="Group 14"/>
          <p:cNvGrpSpPr/>
          <p:nvPr/>
        </p:nvGrpSpPr>
        <p:grpSpPr>
          <a:xfrm>
            <a:off x="284163" y="461682"/>
            <a:ext cx="8576373" cy="137411"/>
            <a:chOff x="284163" y="1759424"/>
            <a:chExt cx="8576373" cy="137411"/>
          </a:xfrm>
        </p:grpSpPr>
        <p:sp>
          <p:nvSpPr>
            <p:cNvPr id="16" name="Rectangle 15"/>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7" name="Rectangle 16"/>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8" name="Rectangle 17"/>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3 Pictures with Caption">
    <p:spTree>
      <p:nvGrpSpPr>
        <p:cNvPr id="1" name=""/>
        <p:cNvGrpSpPr/>
        <p:nvPr/>
      </p:nvGrpSpPr>
      <p:grpSpPr>
        <a:xfrm>
          <a:off x="0" y="0"/>
          <a:ext cx="0" cy="0"/>
          <a:chOff x="0" y="0"/>
          <a:chExt cx="0" cy="0"/>
        </a:xfrm>
      </p:grpSpPr>
      <p:sp>
        <p:nvSpPr>
          <p:cNvPr id="8" name="Rectangle 7"/>
          <p:cNvSpPr/>
          <p:nvPr/>
        </p:nvSpPr>
        <p:spPr>
          <a:xfrm>
            <a:off x="3021013" y="4801575"/>
            <a:ext cx="5837237" cy="1468437"/>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lgn="l" defTabSz="914400" rtl="0" eaLnBrk="1" latinLnBrk="0" hangingPunct="1">
              <a:spcBef>
                <a:spcPct val="0"/>
              </a:spcBef>
              <a:buNone/>
            </a:pPr>
            <a:endParaRPr sz="4200" kern="1200" dirty="0">
              <a:solidFill>
                <a:schemeClr val="bg1"/>
              </a:solidFill>
              <a:latin typeface="+mj-lt"/>
              <a:ea typeface="+mj-ea"/>
              <a:cs typeface="+mj-cs"/>
            </a:endParaRPr>
          </a:p>
        </p:txBody>
      </p:sp>
      <p:grpSp>
        <p:nvGrpSpPr>
          <p:cNvPr id="9" name="Group 8"/>
          <p:cNvGrpSpPr/>
          <p:nvPr/>
        </p:nvGrpSpPr>
        <p:grpSpPr>
          <a:xfrm>
            <a:off x="284163" y="6263389"/>
            <a:ext cx="8576373" cy="137411"/>
            <a:chOff x="284163" y="1759424"/>
            <a:chExt cx="8576373" cy="137411"/>
          </a:xfrm>
        </p:grpSpPr>
        <p:sp>
          <p:nvSpPr>
            <p:cNvPr id="10" name="Rectangle 9"/>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1" name="Rectangle 10"/>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2" name="Rectangle 11"/>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sp>
        <p:nvSpPr>
          <p:cNvPr id="2" name="Title 1"/>
          <p:cNvSpPr>
            <a:spLocks noGrp="1"/>
          </p:cNvSpPr>
          <p:nvPr>
            <p:ph type="title"/>
          </p:nvPr>
        </p:nvSpPr>
        <p:spPr>
          <a:xfrm>
            <a:off x="3031661" y="4800600"/>
            <a:ext cx="5691651" cy="566738"/>
          </a:xfrm>
          <a:noFill/>
        </p:spPr>
        <p:txBody>
          <a:bodyPr vert="horz" lIns="91440" tIns="45720" rIns="91440" bIns="45720" rtlCol="0" anchor="b" anchorCtr="0">
            <a:normAutofit/>
          </a:bodyPr>
          <a:lstStyle>
            <a:lvl1pPr algn="l" defTabSz="914400" rtl="0" eaLnBrk="1" latinLnBrk="0" hangingPunct="1">
              <a:spcBef>
                <a:spcPct val="0"/>
              </a:spcBef>
              <a:buNone/>
              <a:defRPr sz="2800" b="0" i="0" kern="1200" cap="none" baseline="0">
                <a:solidFill>
                  <a:schemeClr val="bg1"/>
                </a:solidFill>
                <a:latin typeface="+mj-lt"/>
                <a:ea typeface="+mj-ea"/>
                <a:cs typeface="+mj-cs"/>
              </a:defRPr>
            </a:lvl1pPr>
          </a:lstStyle>
          <a:p>
            <a:r>
              <a:rPr lang="en-US"/>
              <a:t>Click to edit Master title style</a:t>
            </a:r>
            <a:endParaRPr/>
          </a:p>
        </p:txBody>
      </p:sp>
      <p:sp>
        <p:nvSpPr>
          <p:cNvPr id="3" name="Picture Placeholder 2"/>
          <p:cNvSpPr>
            <a:spLocks noGrp="1"/>
          </p:cNvSpPr>
          <p:nvPr>
            <p:ph type="pic" idx="1"/>
          </p:nvPr>
        </p:nvSpPr>
        <p:spPr>
          <a:xfrm>
            <a:off x="3021014" y="457199"/>
            <a:ext cx="5833872" cy="4352544"/>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endParaRPr dirty="0"/>
          </a:p>
        </p:txBody>
      </p:sp>
      <p:sp>
        <p:nvSpPr>
          <p:cNvPr id="4" name="Text Placeholder 3"/>
          <p:cNvSpPr>
            <a:spLocks noGrp="1"/>
          </p:cNvSpPr>
          <p:nvPr>
            <p:ph type="body" sz="half" idx="2"/>
          </p:nvPr>
        </p:nvSpPr>
        <p:spPr>
          <a:xfrm>
            <a:off x="3069805" y="5367338"/>
            <a:ext cx="5653507" cy="804862"/>
          </a:xfrm>
        </p:spPr>
        <p:txBody>
          <a:bodyPr/>
          <a:lstStyle>
            <a:lvl1pPr marL="0" indent="0">
              <a:spcBef>
                <a:spcPts val="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CFB9604B-A305-7147-B711-3FC51DB993EE}" type="slidenum">
              <a:rPr lang="en-US" smtClean="0"/>
              <a:pPr>
                <a:defRPr/>
              </a:pPr>
              <a:t>‹#›</a:t>
            </a:fld>
            <a:endParaRPr lang="en-US" dirty="0"/>
          </a:p>
        </p:txBody>
      </p:sp>
      <p:sp>
        <p:nvSpPr>
          <p:cNvPr id="13" name="Picture Placeholder 2"/>
          <p:cNvSpPr>
            <a:spLocks noGrp="1"/>
          </p:cNvSpPr>
          <p:nvPr>
            <p:ph type="pic" idx="13"/>
          </p:nvPr>
        </p:nvSpPr>
        <p:spPr>
          <a:xfrm>
            <a:off x="284164" y="457200"/>
            <a:ext cx="2736850" cy="2907792"/>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endParaRPr dirty="0"/>
          </a:p>
        </p:txBody>
      </p:sp>
      <p:sp>
        <p:nvSpPr>
          <p:cNvPr id="14" name="Picture Placeholder 2"/>
          <p:cNvSpPr>
            <a:spLocks noGrp="1"/>
          </p:cNvSpPr>
          <p:nvPr>
            <p:ph type="pic" idx="14"/>
          </p:nvPr>
        </p:nvSpPr>
        <p:spPr>
          <a:xfrm>
            <a:off x="284164" y="3364992"/>
            <a:ext cx="2736850" cy="2898648"/>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endParaRPr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284163" y="455773"/>
            <a:ext cx="8574087" cy="1133949"/>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nvGrpSpPr>
          <p:cNvPr id="8" name="Group 7"/>
          <p:cNvGrpSpPr/>
          <p:nvPr/>
        </p:nvGrpSpPr>
        <p:grpSpPr>
          <a:xfrm>
            <a:off x="284163" y="1577847"/>
            <a:ext cx="8576373" cy="137411"/>
            <a:chOff x="284163" y="1577847"/>
            <a:chExt cx="8576373" cy="137411"/>
          </a:xfrm>
        </p:grpSpPr>
        <p:sp>
          <p:nvSpPr>
            <p:cNvPr id="9" name="Rectangle 8"/>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0" name="Rectangle 9"/>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1" name="Rectangle 10"/>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a:xfrm>
            <a:off x="284163" y="2133600"/>
            <a:ext cx="8574087" cy="4013200"/>
          </a:xfrm>
        </p:spPr>
        <p:txBody>
          <a:bodyPr vert="eaVert"/>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2175169A-BF2F-3149-B754-1CB773169742}" type="slidenum">
              <a:rPr lang="en-US" smtClean="0"/>
              <a:pPr>
                <a:defRPr/>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rot="5400000">
            <a:off x="5313882" y="2857535"/>
            <a:ext cx="5934615" cy="1133949"/>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2" name="Vertical Title 1"/>
          <p:cNvSpPr>
            <a:spLocks noGrp="1"/>
          </p:cNvSpPr>
          <p:nvPr>
            <p:ph type="title" orient="vert"/>
          </p:nvPr>
        </p:nvSpPr>
        <p:spPr>
          <a:xfrm>
            <a:off x="7695124" y="473075"/>
            <a:ext cx="969264" cy="5921375"/>
          </a:xfrm>
        </p:spPr>
        <p:txBody>
          <a:bodyPr vert="eaVert"/>
          <a:lstStyle>
            <a:lvl1pPr algn="l">
              <a:defRPr sz="3400"/>
            </a:lvl1pPr>
          </a:lstStyle>
          <a:p>
            <a:r>
              <a:rPr lang="en-US"/>
              <a:t>Click to edit Master title style</a:t>
            </a:r>
            <a:endParaRPr/>
          </a:p>
        </p:txBody>
      </p:sp>
      <p:sp>
        <p:nvSpPr>
          <p:cNvPr id="3" name="Vertical Text Placeholder 2"/>
          <p:cNvSpPr>
            <a:spLocks noGrp="1"/>
          </p:cNvSpPr>
          <p:nvPr>
            <p:ph type="body" orient="vert" idx="1"/>
          </p:nvPr>
        </p:nvSpPr>
        <p:spPr>
          <a:xfrm>
            <a:off x="284163" y="457200"/>
            <a:ext cx="6497637" cy="5937250"/>
          </a:xfrm>
        </p:spPr>
        <p:txBody>
          <a:bodyPr vert="eaVert"/>
          <a:lstStyle>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E4CBAA87-4C46-B045-BA8A-37C5D9636A22}" type="slidenum">
              <a:rPr lang="en-US" smtClean="0"/>
              <a:pPr>
                <a:defRPr/>
              </a:pPr>
              <a:t>‹#›</a:t>
            </a:fld>
            <a:endParaRPr lang="en-US" dirty="0"/>
          </a:p>
        </p:txBody>
      </p:sp>
      <p:grpSp>
        <p:nvGrpSpPr>
          <p:cNvPr id="8" name="Group 7"/>
          <p:cNvGrpSpPr/>
          <p:nvPr/>
        </p:nvGrpSpPr>
        <p:grpSpPr>
          <a:xfrm rot="5400000">
            <a:off x="4658724" y="3355723"/>
            <a:ext cx="5934456" cy="137411"/>
            <a:chOff x="284163" y="1577847"/>
            <a:chExt cx="8576373" cy="137411"/>
          </a:xfrm>
        </p:grpSpPr>
        <p:sp>
          <p:nvSpPr>
            <p:cNvPr id="9" name="Rectangle 8"/>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0" name="Rectangle 9"/>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1" name="Rectangle 10"/>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284163" y="455773"/>
            <a:ext cx="8574087" cy="1133949"/>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nvGrpSpPr>
          <p:cNvPr id="8" name="Group 7"/>
          <p:cNvGrpSpPr/>
          <p:nvPr/>
        </p:nvGrpSpPr>
        <p:grpSpPr>
          <a:xfrm>
            <a:off x="284163" y="1577847"/>
            <a:ext cx="8576373" cy="137411"/>
            <a:chOff x="284163" y="1577847"/>
            <a:chExt cx="8576373" cy="137411"/>
          </a:xfrm>
        </p:grpSpPr>
        <p:sp>
          <p:nvSpPr>
            <p:cNvPr id="9" name="Rectangle 8"/>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0" name="Rectangle 9"/>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1" name="Rectangle 10"/>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E6D55484-FEB9-9447-A85B-5276AD89C928}" type="slidenum">
              <a:rPr lang="en-US" smtClean="0"/>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18" name="Rectangle 17"/>
          <p:cNvSpPr/>
          <p:nvPr/>
        </p:nvSpPr>
        <p:spPr>
          <a:xfrm>
            <a:off x="284163" y="444728"/>
            <a:ext cx="8574087" cy="1468437"/>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lgn="l" defTabSz="914400" rtl="0" eaLnBrk="1" latinLnBrk="0" hangingPunct="1">
              <a:spcBef>
                <a:spcPct val="0"/>
              </a:spcBef>
              <a:buNone/>
            </a:pPr>
            <a:endParaRPr sz="4200" kern="1200" dirty="0">
              <a:solidFill>
                <a:schemeClr val="bg1"/>
              </a:solidFill>
              <a:latin typeface="+mj-lt"/>
              <a:ea typeface="+mj-ea"/>
              <a:cs typeface="+mj-cs"/>
            </a:endParaRPr>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dirty="0"/>
          </a:p>
        </p:txBody>
      </p:sp>
      <p:sp>
        <p:nvSpPr>
          <p:cNvPr id="8" name="Picture Placeholder 7"/>
          <p:cNvSpPr>
            <a:spLocks noGrp="1"/>
          </p:cNvSpPr>
          <p:nvPr>
            <p:ph type="pic" sz="quarter" idx="13"/>
          </p:nvPr>
        </p:nvSpPr>
        <p:spPr>
          <a:xfrm>
            <a:off x="284162" y="2017058"/>
            <a:ext cx="8574087" cy="4377391"/>
          </a:xfrm>
        </p:spPr>
        <p:txBody>
          <a:bodyPr/>
          <a:lstStyle>
            <a:lvl1pPr>
              <a:buNone/>
              <a:defRPr/>
            </a:lvl1pPr>
          </a:lstStyle>
          <a:p>
            <a:r>
              <a:rPr lang="en-US" dirty="0"/>
              <a:t>Drag picture to placeholder or click icon to add</a:t>
            </a:r>
            <a:endParaRPr dirty="0"/>
          </a:p>
        </p:txBody>
      </p:sp>
      <p:sp>
        <p:nvSpPr>
          <p:cNvPr id="3" name="Subtitle 2"/>
          <p:cNvSpPr>
            <a:spLocks noGrp="1"/>
          </p:cNvSpPr>
          <p:nvPr>
            <p:ph type="subTitle" idx="1"/>
          </p:nvPr>
        </p:nvSpPr>
        <p:spPr>
          <a:xfrm>
            <a:off x="472420" y="1532965"/>
            <a:ext cx="7754284" cy="484094"/>
          </a:xfrm>
        </p:spPr>
        <p:txBody>
          <a:bodyPr>
            <a:normAutofit/>
          </a:bodyPr>
          <a:lstStyle>
            <a:lvl1pPr marL="0" indent="0" algn="l">
              <a:lnSpc>
                <a:spcPct val="100000"/>
              </a:lnSpc>
              <a:spcBef>
                <a:spcPts val="0"/>
              </a:spcBef>
              <a:buNone/>
              <a:defRPr sz="1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dirty="0"/>
          </a:p>
        </p:txBody>
      </p:sp>
      <p:grpSp>
        <p:nvGrpSpPr>
          <p:cNvPr id="7" name="Group 16"/>
          <p:cNvGrpSpPr/>
          <p:nvPr/>
        </p:nvGrpSpPr>
        <p:grpSpPr>
          <a:xfrm>
            <a:off x="284163" y="1906542"/>
            <a:ext cx="8576373" cy="137411"/>
            <a:chOff x="284163" y="1759424"/>
            <a:chExt cx="8576373" cy="137411"/>
          </a:xfrm>
        </p:grpSpPr>
        <p:sp>
          <p:nvSpPr>
            <p:cNvPr id="11" name="Rectangle 10"/>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2" name="Rectangle 11"/>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3" name="Rectangle 12"/>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sp>
        <p:nvSpPr>
          <p:cNvPr id="19" name="TextBox 18"/>
          <p:cNvSpPr txBox="1"/>
          <p:nvPr/>
        </p:nvSpPr>
        <p:spPr>
          <a:xfrm>
            <a:off x="8230889" y="444728"/>
            <a:ext cx="587020" cy="646331"/>
          </a:xfrm>
          <a:prstGeom prst="rect">
            <a:avLst/>
          </a:prstGeom>
          <a:noFill/>
        </p:spPr>
        <p:txBody>
          <a:bodyPr wrap="none" rtlCol="0">
            <a:spAutoFit/>
          </a:bodyPr>
          <a:lstStyle/>
          <a:p>
            <a:r>
              <a:rPr sz="3600" dirty="0">
                <a:solidFill>
                  <a:schemeClr val="bg1"/>
                </a:solidFill>
                <a:sym typeface="Wingdings"/>
              </a:rPr>
              <a:t></a:t>
            </a:r>
            <a:endParaRPr sz="3600" dirty="0">
              <a:solidFill>
                <a:schemeClr val="bg1"/>
              </a:solidFill>
            </a:endParaRPr>
          </a:p>
        </p:txBody>
      </p:sp>
      <p:sp>
        <p:nvSpPr>
          <p:cNvPr id="2" name="Title 1"/>
          <p:cNvSpPr>
            <a:spLocks noGrp="1"/>
          </p:cNvSpPr>
          <p:nvPr>
            <p:ph type="ctrTitle"/>
          </p:nvPr>
        </p:nvSpPr>
        <p:spPr>
          <a:xfrm>
            <a:off x="418633" y="444728"/>
            <a:ext cx="7810967" cy="1088237"/>
          </a:xfrm>
          <a:noFill/>
        </p:spPr>
        <p:txBody>
          <a:bodyPr bIns="45720" anchor="b" anchorCtr="0">
            <a:normAutofit/>
          </a:bodyPr>
          <a:lstStyle>
            <a:lvl1pPr algn="l">
              <a:lnSpc>
                <a:spcPts val="4600"/>
              </a:lnSpc>
              <a:defRPr/>
            </a:lvl1pPr>
          </a:lstStyle>
          <a:p>
            <a:r>
              <a:rPr lang="en-US"/>
              <a:t>Click to edit Master title style</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p:nvPr/>
        </p:nvSpPr>
        <p:spPr>
          <a:xfrm>
            <a:off x="284163" y="4801575"/>
            <a:ext cx="8574087" cy="1468437"/>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lgn="l" defTabSz="914400" rtl="0" eaLnBrk="1" latinLnBrk="0" hangingPunct="1">
              <a:spcBef>
                <a:spcPct val="0"/>
              </a:spcBef>
              <a:buNone/>
            </a:pPr>
            <a:endParaRPr sz="4200" kern="1200" dirty="0">
              <a:solidFill>
                <a:schemeClr val="bg1"/>
              </a:solidFill>
              <a:latin typeface="+mj-lt"/>
              <a:ea typeface="+mj-ea"/>
              <a:cs typeface="+mj-cs"/>
            </a:endParaRPr>
          </a:p>
        </p:txBody>
      </p:sp>
      <p:grpSp>
        <p:nvGrpSpPr>
          <p:cNvPr id="9" name="Group 8"/>
          <p:cNvGrpSpPr/>
          <p:nvPr/>
        </p:nvGrpSpPr>
        <p:grpSpPr>
          <a:xfrm>
            <a:off x="284163" y="6263389"/>
            <a:ext cx="8576373" cy="137411"/>
            <a:chOff x="284163" y="1759424"/>
            <a:chExt cx="8576373" cy="137411"/>
          </a:xfrm>
        </p:grpSpPr>
        <p:sp>
          <p:nvSpPr>
            <p:cNvPr id="10" name="Rectangle 9"/>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1" name="Rectangle 10"/>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2" name="Rectangle 11"/>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sp>
        <p:nvSpPr>
          <p:cNvPr id="13" name="TextBox 12"/>
          <p:cNvSpPr txBox="1"/>
          <p:nvPr/>
        </p:nvSpPr>
        <p:spPr>
          <a:xfrm>
            <a:off x="8230889" y="4801575"/>
            <a:ext cx="587020" cy="646331"/>
          </a:xfrm>
          <a:prstGeom prst="rect">
            <a:avLst/>
          </a:prstGeom>
          <a:noFill/>
        </p:spPr>
        <p:txBody>
          <a:bodyPr wrap="none" rtlCol="0">
            <a:spAutoFit/>
          </a:bodyPr>
          <a:lstStyle/>
          <a:p>
            <a:r>
              <a:rPr sz="3600" dirty="0">
                <a:solidFill>
                  <a:schemeClr val="bg1"/>
                </a:solidFill>
                <a:sym typeface="Wingdings"/>
              </a:rPr>
              <a:t></a:t>
            </a:r>
            <a:endParaRPr sz="3600" dirty="0">
              <a:solidFill>
                <a:schemeClr val="bg1"/>
              </a:solidFill>
            </a:endParaRPr>
          </a:p>
        </p:txBody>
      </p:sp>
      <p:sp>
        <p:nvSpPr>
          <p:cNvPr id="2" name="Title 1"/>
          <p:cNvSpPr>
            <a:spLocks noGrp="1"/>
          </p:cNvSpPr>
          <p:nvPr>
            <p:ph type="title"/>
          </p:nvPr>
        </p:nvSpPr>
        <p:spPr>
          <a:xfrm>
            <a:off x="429768" y="4814125"/>
            <a:ext cx="7772400" cy="1051560"/>
          </a:xfrm>
          <a:noFill/>
        </p:spPr>
        <p:txBody>
          <a:bodyPr vert="horz" lIns="91440" tIns="45720" rIns="91440" bIns="45720" rtlCol="0" anchor="b" anchorCtr="0">
            <a:normAutofit/>
          </a:bodyPr>
          <a:lstStyle>
            <a:lvl1pPr algn="l" defTabSz="914400" rtl="0" eaLnBrk="1" latinLnBrk="0" hangingPunct="1">
              <a:spcBef>
                <a:spcPct val="0"/>
              </a:spcBef>
              <a:buNone/>
              <a:defRPr sz="4200" b="0" i="0" kern="1200" cap="none" baseline="0">
                <a:solidFill>
                  <a:schemeClr val="bg1"/>
                </a:solidFill>
                <a:latin typeface="+mj-lt"/>
                <a:ea typeface="+mj-ea"/>
                <a:cs typeface="+mj-cs"/>
              </a:defRPr>
            </a:lvl1pPr>
          </a:lstStyle>
          <a:p>
            <a:r>
              <a:rPr lang="en-US"/>
              <a:t>Click to edit Master title style</a:t>
            </a:r>
            <a:endParaRPr/>
          </a:p>
        </p:txBody>
      </p:sp>
      <p:sp>
        <p:nvSpPr>
          <p:cNvPr id="3" name="Text Placeholder 2"/>
          <p:cNvSpPr>
            <a:spLocks noGrp="1"/>
          </p:cNvSpPr>
          <p:nvPr>
            <p:ph type="body" idx="1"/>
          </p:nvPr>
        </p:nvSpPr>
        <p:spPr>
          <a:xfrm>
            <a:off x="475488" y="5861304"/>
            <a:ext cx="7735824" cy="402336"/>
          </a:xfrm>
        </p:spPr>
        <p:txBody>
          <a:bodyPr vert="horz" lIns="91440" tIns="45720" rIns="91440" bIns="45720" rtlCol="0" anchor="t" anchorCtr="0">
            <a:normAutofit/>
          </a:bodyPr>
          <a:lstStyle>
            <a:lvl1pPr marL="0" indent="0">
              <a:spcBef>
                <a:spcPts val="0"/>
              </a:spcBef>
              <a:buNone/>
              <a:defRPr sz="18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lvl="0" indent="0" algn="l" defTabSz="914400" rtl="0" eaLnBrk="1" latinLnBrk="0" hangingPunct="1">
              <a:spcBef>
                <a:spcPts val="2000"/>
              </a:spcBef>
              <a:buClr>
                <a:schemeClr val="bg1">
                  <a:lumMod val="65000"/>
                </a:schemeClr>
              </a:buClr>
              <a:buSzPct val="90000"/>
              <a:buFont typeface="Wingdings" pitchFamily="2" charset="2"/>
              <a:buNone/>
            </a:pPr>
            <a:r>
              <a:rPr lang="en-US"/>
              <a:t>Click to edit Master text styles</a:t>
            </a:r>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28C5D620-FA34-C444-88E1-14D28DD14AEC}" type="slidenum">
              <a:rPr lang="en-US" smtClean="0"/>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13" name="Picture Placeholder 7"/>
          <p:cNvSpPr>
            <a:spLocks noGrp="1"/>
          </p:cNvSpPr>
          <p:nvPr>
            <p:ph type="pic" sz="quarter" idx="13"/>
          </p:nvPr>
        </p:nvSpPr>
        <p:spPr>
          <a:xfrm>
            <a:off x="284162" y="443754"/>
            <a:ext cx="8574087" cy="4370293"/>
          </a:xfrm>
        </p:spPr>
        <p:txBody>
          <a:bodyPr/>
          <a:lstStyle>
            <a:lvl1pPr>
              <a:buNone/>
              <a:defRPr/>
            </a:lvl1pPr>
          </a:lstStyle>
          <a:p>
            <a:r>
              <a:rPr lang="en-US" dirty="0"/>
              <a:t>Drag picture to placeholder or click icon to add</a:t>
            </a:r>
            <a:endParaRPr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a:defRPr/>
            </a:pPr>
            <a:fld id="{CFB9604B-A305-7147-B711-3FC51DB993EE}" type="slidenum">
              <a:rPr lang="en-US" smtClean="0"/>
              <a:pPr>
                <a:defRPr/>
              </a:pPr>
              <a:t>‹#›</a:t>
            </a:fld>
            <a:endParaRPr lang="en-US" dirty="0"/>
          </a:p>
        </p:txBody>
      </p:sp>
      <p:sp>
        <p:nvSpPr>
          <p:cNvPr id="7" name="Rectangle 6"/>
          <p:cNvSpPr/>
          <p:nvPr/>
        </p:nvSpPr>
        <p:spPr>
          <a:xfrm>
            <a:off x="284163" y="4801575"/>
            <a:ext cx="8574087" cy="1468437"/>
          </a:xfrm>
          <a:prstGeom prst="rect">
            <a:avLst/>
          </a:prstGeom>
          <a:solidFill>
            <a:schemeClr val="tx1">
              <a:lumMod val="85000"/>
              <a:lumOff val="15000"/>
              <a:alpha val="85000"/>
            </a:schemeClr>
          </a:solidFill>
        </p:spPr>
        <p:txBody>
          <a:bodyPr vert="horz" lIns="91440" tIns="45720" rIns="182880" bIns="365760" rtlCol="0" anchor="b" anchorCtr="0">
            <a:normAutofit/>
          </a:bodyPr>
          <a:lstStyle/>
          <a:p>
            <a:pPr algn="l" defTabSz="914400" rtl="0" eaLnBrk="1" latinLnBrk="0" hangingPunct="1">
              <a:spcBef>
                <a:spcPct val="0"/>
              </a:spcBef>
              <a:buNone/>
            </a:pPr>
            <a:endParaRPr sz="4200" kern="1200" dirty="0">
              <a:solidFill>
                <a:schemeClr val="bg1"/>
              </a:solidFill>
              <a:latin typeface="+mj-lt"/>
              <a:ea typeface="+mj-ea"/>
              <a:cs typeface="+mj-cs"/>
            </a:endParaRPr>
          </a:p>
        </p:txBody>
      </p:sp>
      <p:grpSp>
        <p:nvGrpSpPr>
          <p:cNvPr id="8" name="Group 7"/>
          <p:cNvGrpSpPr/>
          <p:nvPr/>
        </p:nvGrpSpPr>
        <p:grpSpPr>
          <a:xfrm>
            <a:off x="284163" y="6263389"/>
            <a:ext cx="8576373" cy="137411"/>
            <a:chOff x="284163" y="1759424"/>
            <a:chExt cx="8576373" cy="137411"/>
          </a:xfrm>
        </p:grpSpPr>
        <p:sp>
          <p:nvSpPr>
            <p:cNvPr id="9" name="Rectangle 8"/>
            <p:cNvSpPr/>
            <p:nvPr/>
          </p:nvSpPr>
          <p:spPr>
            <a:xfrm>
              <a:off x="284163" y="1759424"/>
              <a:ext cx="2743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0" name="Rectangle 9"/>
            <p:cNvSpPr/>
            <p:nvPr/>
          </p:nvSpPr>
          <p:spPr>
            <a:xfrm>
              <a:off x="3026392" y="1759424"/>
              <a:ext cx="1600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1" name="Rectangle 10"/>
            <p:cNvSpPr/>
            <p:nvPr/>
          </p:nvSpPr>
          <p:spPr>
            <a:xfrm>
              <a:off x="4626864" y="1759424"/>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sp>
        <p:nvSpPr>
          <p:cNvPr id="12" name="TextBox 11"/>
          <p:cNvSpPr txBox="1"/>
          <p:nvPr/>
        </p:nvSpPr>
        <p:spPr>
          <a:xfrm>
            <a:off x="8230889" y="4801575"/>
            <a:ext cx="587020" cy="646331"/>
          </a:xfrm>
          <a:prstGeom prst="rect">
            <a:avLst/>
          </a:prstGeom>
          <a:noFill/>
        </p:spPr>
        <p:txBody>
          <a:bodyPr wrap="none" rtlCol="0">
            <a:spAutoFit/>
          </a:bodyPr>
          <a:lstStyle/>
          <a:p>
            <a:r>
              <a:rPr sz="3600" dirty="0">
                <a:solidFill>
                  <a:schemeClr val="bg1"/>
                </a:solidFill>
                <a:sym typeface="Wingdings"/>
              </a:rPr>
              <a:t></a:t>
            </a:r>
            <a:endParaRPr sz="3600" dirty="0">
              <a:solidFill>
                <a:schemeClr val="bg1"/>
              </a:solidFill>
            </a:endParaRPr>
          </a:p>
        </p:txBody>
      </p:sp>
      <p:sp>
        <p:nvSpPr>
          <p:cNvPr id="2" name="Title 1"/>
          <p:cNvSpPr>
            <a:spLocks noGrp="1"/>
          </p:cNvSpPr>
          <p:nvPr>
            <p:ph type="title"/>
          </p:nvPr>
        </p:nvSpPr>
        <p:spPr>
          <a:xfrm>
            <a:off x="430306" y="4814047"/>
            <a:ext cx="7772400" cy="1048871"/>
          </a:xfrm>
          <a:noFill/>
        </p:spPr>
        <p:txBody>
          <a:bodyPr anchor="b" anchorCtr="0">
            <a:normAutofit/>
          </a:bodyPr>
          <a:lstStyle>
            <a:lvl1pPr algn="l">
              <a:defRPr sz="4200" b="0" i="0" cap="none" baseline="0"/>
            </a:lvl1pPr>
          </a:lstStyle>
          <a:p>
            <a:r>
              <a:rPr lang="en-US"/>
              <a:t>Click to edit Master title style</a:t>
            </a:r>
            <a:endParaRPr/>
          </a:p>
        </p:txBody>
      </p:sp>
      <p:sp>
        <p:nvSpPr>
          <p:cNvPr id="3" name="Text Placeholder 2"/>
          <p:cNvSpPr>
            <a:spLocks noGrp="1"/>
          </p:cNvSpPr>
          <p:nvPr>
            <p:ph type="body" idx="1"/>
          </p:nvPr>
        </p:nvSpPr>
        <p:spPr>
          <a:xfrm>
            <a:off x="470647" y="5862918"/>
            <a:ext cx="7732059" cy="403412"/>
          </a:xfrm>
        </p:spPr>
        <p:txBody>
          <a:bodyPr anchor="t" anchorCtr="0">
            <a:normAutofit/>
          </a:bodyPr>
          <a:lstStyle>
            <a:lvl1pPr marL="0" indent="0">
              <a:spcBef>
                <a:spcPts val="0"/>
              </a:spcBef>
              <a:buNone/>
              <a:defRPr sz="18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284163" y="455773"/>
            <a:ext cx="8574087" cy="1133949"/>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nvGrpSpPr>
          <p:cNvPr id="9" name="Group 8"/>
          <p:cNvGrpSpPr/>
          <p:nvPr/>
        </p:nvGrpSpPr>
        <p:grpSpPr>
          <a:xfrm>
            <a:off x="284163" y="1577847"/>
            <a:ext cx="8576373" cy="137411"/>
            <a:chOff x="284163" y="1577847"/>
            <a:chExt cx="8576373" cy="137411"/>
          </a:xfrm>
        </p:grpSpPr>
        <p:sp>
          <p:nvSpPr>
            <p:cNvPr id="10" name="Rectangle 9"/>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1" name="Rectangle 10"/>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2" name="Rectangle 11"/>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403412" y="2151063"/>
            <a:ext cx="3931920" cy="3975100"/>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Content Placeholder 3"/>
          <p:cNvSpPr>
            <a:spLocks noGrp="1"/>
          </p:cNvSpPr>
          <p:nvPr>
            <p:ph sz="half" idx="2"/>
          </p:nvPr>
        </p:nvSpPr>
        <p:spPr>
          <a:xfrm>
            <a:off x="4778188" y="2151063"/>
            <a:ext cx="3931920" cy="3975100"/>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9DBDEC10-9FF7-974E-89BE-55B16F2DF4F7}" type="slidenum">
              <a:rPr lang="en-US" smtClean="0"/>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284163" y="455773"/>
            <a:ext cx="8574087" cy="1133949"/>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nvGrpSpPr>
          <p:cNvPr id="11" name="Group 10"/>
          <p:cNvGrpSpPr/>
          <p:nvPr/>
        </p:nvGrpSpPr>
        <p:grpSpPr>
          <a:xfrm>
            <a:off x="284163" y="1577847"/>
            <a:ext cx="8576373" cy="137411"/>
            <a:chOff x="284163" y="1577847"/>
            <a:chExt cx="8576373" cy="137411"/>
          </a:xfrm>
        </p:grpSpPr>
        <p:sp>
          <p:nvSpPr>
            <p:cNvPr id="12" name="Rectangle 11"/>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3" name="Rectangle 12"/>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4" name="Rectangle 13"/>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sp>
        <p:nvSpPr>
          <p:cNvPr id="2" name="Title 1"/>
          <p:cNvSpPr>
            <a:spLocks noGrp="1"/>
          </p:cNvSpPr>
          <p:nvPr>
            <p:ph type="title"/>
          </p:nvPr>
        </p:nvSpPr>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403412" y="1735138"/>
            <a:ext cx="3931920" cy="833250"/>
          </a:xfrm>
        </p:spPr>
        <p:txBody>
          <a:bodyPr anchor="b">
            <a:noAutofit/>
          </a:bodyPr>
          <a:lstStyle>
            <a:lvl1pPr marL="0" indent="0" algn="ctr">
              <a:lnSpc>
                <a:spcPct val="100000"/>
              </a:lnSpc>
              <a:spcBef>
                <a:spcPts val="600"/>
              </a:spcBef>
              <a:buNone/>
              <a:defRPr sz="26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03412" y="2590800"/>
            <a:ext cx="3931920" cy="3535362"/>
          </a:xfrm>
        </p:spPr>
        <p:txBody>
          <a:bodyPr>
            <a:normAutofit/>
          </a:bodyPr>
          <a:lstStyle>
            <a:lvl1pPr>
              <a:defRPr sz="2200"/>
            </a:lvl1pPr>
            <a:lvl2pPr>
              <a:defRPr sz="20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Text Placeholder 4"/>
          <p:cNvSpPr>
            <a:spLocks noGrp="1"/>
          </p:cNvSpPr>
          <p:nvPr>
            <p:ph type="body" sz="quarter" idx="3"/>
          </p:nvPr>
        </p:nvSpPr>
        <p:spPr>
          <a:xfrm>
            <a:off x="4779495" y="1735138"/>
            <a:ext cx="3931920" cy="833250"/>
          </a:xfrm>
        </p:spPr>
        <p:txBody>
          <a:bodyPr anchor="b">
            <a:noAutofit/>
          </a:bodyPr>
          <a:lstStyle>
            <a:lvl1pPr marL="0" indent="0" algn="ctr">
              <a:lnSpc>
                <a:spcPct val="100000"/>
              </a:lnSpc>
              <a:spcBef>
                <a:spcPts val="600"/>
              </a:spcBef>
              <a:buNone/>
              <a:defRPr sz="26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79495" y="2590800"/>
            <a:ext cx="3931920" cy="3535362"/>
          </a:xfrm>
        </p:spPr>
        <p:txBody>
          <a:bodyPr>
            <a:normAutofit/>
          </a:bodyPr>
          <a:lstStyle>
            <a:lvl1pPr>
              <a:defRPr sz="2200"/>
            </a:lvl1pPr>
            <a:lvl2pPr>
              <a:defRPr sz="20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7" name="Date Placeholder 6"/>
          <p:cNvSpPr>
            <a:spLocks noGrp="1"/>
          </p:cNvSpPr>
          <p:nvPr>
            <p:ph type="dt" sz="half" idx="10"/>
          </p:nvPr>
        </p:nvSpPr>
        <p:spPr/>
        <p:txBody>
          <a:bodyPr/>
          <a:lstStyle/>
          <a:p>
            <a:pPr>
              <a:defRPr/>
            </a:pPr>
            <a:endParaRPr lang="en-US" dirty="0"/>
          </a:p>
        </p:txBody>
      </p:sp>
      <p:sp>
        <p:nvSpPr>
          <p:cNvPr id="8" name="Footer Placeholder 7"/>
          <p:cNvSpPr>
            <a:spLocks noGrp="1"/>
          </p:cNvSpPr>
          <p:nvPr>
            <p:ph type="ftr" sz="quarter" idx="11"/>
          </p:nvPr>
        </p:nvSpPr>
        <p:spPr/>
        <p:txBody>
          <a:bodyPr/>
          <a:lstStyle/>
          <a:p>
            <a:pPr>
              <a:defRPr/>
            </a:pPr>
            <a:endParaRPr lang="en-US" dirty="0"/>
          </a:p>
        </p:txBody>
      </p:sp>
      <p:sp>
        <p:nvSpPr>
          <p:cNvPr id="9" name="Slide Number Placeholder 8"/>
          <p:cNvSpPr>
            <a:spLocks noGrp="1"/>
          </p:cNvSpPr>
          <p:nvPr>
            <p:ph type="sldNum" sz="quarter" idx="12"/>
          </p:nvPr>
        </p:nvSpPr>
        <p:spPr/>
        <p:txBody>
          <a:bodyPr/>
          <a:lstStyle/>
          <a:p>
            <a:pPr>
              <a:defRPr/>
            </a:pPr>
            <a:fld id="{175B44E0-5E0B-814E-95E8-F41B47795C69}" type="slidenum">
              <a:rPr lang="en-US" smtClean="0"/>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284163" y="455773"/>
            <a:ext cx="8574087" cy="1133949"/>
          </a:xfrm>
          <a:prstGeom prst="rect">
            <a:avLst/>
          </a:pr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nvGrpSpPr>
          <p:cNvPr id="7" name="Group 6"/>
          <p:cNvGrpSpPr/>
          <p:nvPr/>
        </p:nvGrpSpPr>
        <p:grpSpPr>
          <a:xfrm>
            <a:off x="284163" y="1577847"/>
            <a:ext cx="8576373" cy="137411"/>
            <a:chOff x="284163" y="1577847"/>
            <a:chExt cx="8576373" cy="137411"/>
          </a:xfrm>
        </p:grpSpPr>
        <p:sp>
          <p:nvSpPr>
            <p:cNvPr id="8" name="Rectangle 7"/>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9" name="Rectangle 8"/>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0" name="Rectangle 9"/>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p:txBody>
          <a:bodyPr/>
          <a:lstStyle/>
          <a:p>
            <a:pPr>
              <a:defRPr/>
            </a:pPr>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58969B36-D278-A24C-9267-A5BBFB0B7B57}" type="slidenum">
              <a:rPr lang="en-US" smtClean="0"/>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dirty="0"/>
          </a:p>
        </p:txBody>
      </p:sp>
      <p:sp>
        <p:nvSpPr>
          <p:cNvPr id="3" name="Footer Placeholder 2"/>
          <p:cNvSpPr>
            <a:spLocks noGrp="1"/>
          </p:cNvSpPr>
          <p:nvPr>
            <p:ph type="ftr" sz="quarter" idx="11"/>
          </p:nvPr>
        </p:nvSpPr>
        <p:spPr/>
        <p:txBody>
          <a:bodyPr/>
          <a:lstStyle/>
          <a:p>
            <a:pPr>
              <a:defRPr/>
            </a:pPr>
            <a:endParaRPr lang="en-US" dirty="0"/>
          </a:p>
        </p:txBody>
      </p:sp>
      <p:sp>
        <p:nvSpPr>
          <p:cNvPr id="4" name="Slide Number Placeholder 3"/>
          <p:cNvSpPr>
            <a:spLocks noGrp="1"/>
          </p:cNvSpPr>
          <p:nvPr>
            <p:ph type="sldNum" sz="quarter" idx="12"/>
          </p:nvPr>
        </p:nvSpPr>
        <p:spPr/>
        <p:txBody>
          <a:bodyPr/>
          <a:lstStyle/>
          <a:p>
            <a:pPr>
              <a:defRPr/>
            </a:pPr>
            <a:fld id="{16D82C7B-16F3-8248-8E38-EA08C45BCAA1}" type="slidenum">
              <a:rPr lang="en-US" smtClean="0"/>
              <a:pPr>
                <a:defRPr/>
              </a:pPr>
              <a:t>‹#›</a:t>
            </a:fld>
            <a:endParaRPr lang="en-US" dirty="0"/>
          </a:p>
        </p:txBody>
      </p:sp>
      <p:grpSp>
        <p:nvGrpSpPr>
          <p:cNvPr id="5" name="Group 4"/>
          <p:cNvGrpSpPr/>
          <p:nvPr/>
        </p:nvGrpSpPr>
        <p:grpSpPr>
          <a:xfrm>
            <a:off x="284163" y="452718"/>
            <a:ext cx="8576373" cy="137411"/>
            <a:chOff x="284163" y="1577847"/>
            <a:chExt cx="8576373" cy="137411"/>
          </a:xfrm>
        </p:grpSpPr>
        <p:sp>
          <p:nvSpPr>
            <p:cNvPr id="6" name="Rectangle 5"/>
            <p:cNvSpPr/>
            <p:nvPr/>
          </p:nvSpPr>
          <p:spPr>
            <a:xfrm>
              <a:off x="284163" y="1577847"/>
              <a:ext cx="1600200" cy="137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7" name="Rectangle 6"/>
            <p:cNvSpPr/>
            <p:nvPr/>
          </p:nvSpPr>
          <p:spPr>
            <a:xfrm>
              <a:off x="1885174" y="1577847"/>
              <a:ext cx="2743200" cy="1374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8" name="Rectangle 7"/>
            <p:cNvSpPr/>
            <p:nvPr/>
          </p:nvSpPr>
          <p:spPr>
            <a:xfrm>
              <a:off x="4626864" y="1577847"/>
              <a:ext cx="4233672" cy="13741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781503" y="2133600"/>
            <a:ext cx="7076747" cy="39925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2"/>
          </p:nvPr>
        </p:nvSpPr>
        <p:spPr>
          <a:xfrm>
            <a:off x="6794936" y="6437032"/>
            <a:ext cx="2133600" cy="365125"/>
          </a:xfrm>
          <a:prstGeom prst="rect">
            <a:avLst/>
          </a:prstGeom>
        </p:spPr>
        <p:txBody>
          <a:bodyPr vert="horz" lIns="91440" tIns="45720" rIns="91440" bIns="45720" rtlCol="0" anchor="ctr"/>
          <a:lstStyle>
            <a:lvl1pPr algn="r">
              <a:defRPr sz="1100" b="1">
                <a:solidFill>
                  <a:schemeClr val="bg1">
                    <a:lumMod val="65000"/>
                  </a:schemeClr>
                </a:solidFill>
              </a:defRPr>
            </a:lvl1pPr>
          </a:lstStyle>
          <a:p>
            <a:pPr>
              <a:defRPr/>
            </a:pPr>
            <a:endParaRPr lang="en-US" dirty="0"/>
          </a:p>
        </p:txBody>
      </p:sp>
      <p:sp>
        <p:nvSpPr>
          <p:cNvPr id="5" name="Footer Placeholder 4"/>
          <p:cNvSpPr>
            <a:spLocks noGrp="1"/>
          </p:cNvSpPr>
          <p:nvPr>
            <p:ph type="ftr" sz="quarter" idx="3"/>
          </p:nvPr>
        </p:nvSpPr>
        <p:spPr>
          <a:xfrm>
            <a:off x="199698" y="6437032"/>
            <a:ext cx="6124902" cy="365125"/>
          </a:xfrm>
          <a:prstGeom prst="rect">
            <a:avLst/>
          </a:prstGeom>
        </p:spPr>
        <p:txBody>
          <a:bodyPr vert="horz" lIns="91440" tIns="45720" rIns="91440" bIns="45720" rtlCol="0" anchor="ctr"/>
          <a:lstStyle>
            <a:lvl1pPr algn="l">
              <a:defRPr sz="1100" b="1">
                <a:solidFill>
                  <a:schemeClr val="bg1">
                    <a:lumMod val="65000"/>
                  </a:schemeClr>
                </a:solidFill>
              </a:defRPr>
            </a:lvl1pPr>
          </a:lstStyle>
          <a:p>
            <a:pPr>
              <a:defRPr/>
            </a:pPr>
            <a:endParaRPr lang="en-US" dirty="0"/>
          </a:p>
        </p:txBody>
      </p:sp>
      <p:sp>
        <p:nvSpPr>
          <p:cNvPr id="6" name="Slide Number Placeholder 5"/>
          <p:cNvSpPr>
            <a:spLocks noGrp="1"/>
          </p:cNvSpPr>
          <p:nvPr>
            <p:ph type="sldNum" sz="quarter" idx="4"/>
          </p:nvPr>
        </p:nvSpPr>
        <p:spPr>
          <a:xfrm>
            <a:off x="8306459" y="167347"/>
            <a:ext cx="630621" cy="359760"/>
          </a:xfrm>
          <a:prstGeom prst="rect">
            <a:avLst/>
          </a:prstGeom>
        </p:spPr>
        <p:txBody>
          <a:bodyPr vert="horz" lIns="91440" tIns="45720" rIns="91440" bIns="45720" rtlCol="0" anchor="ctr"/>
          <a:lstStyle>
            <a:lvl1pPr algn="r">
              <a:defRPr sz="1400" b="1">
                <a:solidFill>
                  <a:schemeClr val="tx1">
                    <a:lumMod val="85000"/>
                    <a:lumOff val="15000"/>
                  </a:schemeClr>
                </a:solidFill>
              </a:defRPr>
            </a:lvl1pPr>
          </a:lstStyle>
          <a:p>
            <a:pPr>
              <a:defRPr/>
            </a:pPr>
            <a:fld id="{CFB9604B-A305-7147-B711-3FC51DB993EE}" type="slidenum">
              <a:rPr lang="en-US" smtClean="0"/>
              <a:pPr>
                <a:defRPr/>
              </a:pPr>
              <a:t>‹#›</a:t>
            </a:fld>
            <a:endParaRPr lang="en-US" dirty="0"/>
          </a:p>
        </p:txBody>
      </p:sp>
      <p:sp>
        <p:nvSpPr>
          <p:cNvPr id="2" name="Title Placeholder 1"/>
          <p:cNvSpPr>
            <a:spLocks noGrp="1"/>
          </p:cNvSpPr>
          <p:nvPr>
            <p:ph type="title"/>
          </p:nvPr>
        </p:nvSpPr>
        <p:spPr>
          <a:xfrm>
            <a:off x="284163" y="630382"/>
            <a:ext cx="8574087" cy="967840"/>
          </a:xfrm>
          <a:prstGeom prst="rect">
            <a:avLst/>
          </a:prstGeom>
          <a:solidFill>
            <a:schemeClr val="tx1">
              <a:lumMod val="85000"/>
              <a:lumOff val="15000"/>
              <a:alpha val="70000"/>
            </a:schemeClr>
          </a:solidFill>
        </p:spPr>
        <p:txBody>
          <a:bodyPr vert="horz" lIns="91440" tIns="45720" rIns="91440" bIns="45720" rtlCol="0" anchor="ctr">
            <a:normAutofit/>
          </a:bodyPr>
          <a:lstStyle/>
          <a:p>
            <a:r>
              <a:rPr lang="en-US"/>
              <a:t>Click to edit Master title style</a:t>
            </a:r>
            <a:endParaRPr/>
          </a:p>
        </p:txBody>
      </p:sp>
    </p:spTree>
  </p:cSld>
  <p:clrMap bg1="lt1" tx1="dk1" bg2="lt2" tx2="dk2" accent1="accent1" accent2="accent2" accent3="accent3" accent4="accent4" accent5="accent5" accent6="accent6" hlink="hlink" folHlink="folHlink"/>
  <p:sldLayoutIdLst>
    <p:sldLayoutId id="2147483935" r:id="rId1"/>
    <p:sldLayoutId id="2147483936" r:id="rId2"/>
    <p:sldLayoutId id="2147483937" r:id="rId3"/>
    <p:sldLayoutId id="2147483938" r:id="rId4"/>
    <p:sldLayoutId id="2147483939" r:id="rId5"/>
    <p:sldLayoutId id="2147483940" r:id="rId6"/>
    <p:sldLayoutId id="2147483941" r:id="rId7"/>
    <p:sldLayoutId id="2147483942" r:id="rId8"/>
    <p:sldLayoutId id="2147483943" r:id="rId9"/>
    <p:sldLayoutId id="2147483944" r:id="rId10"/>
    <p:sldLayoutId id="2147483945" r:id="rId11"/>
    <p:sldLayoutId id="2147483946" r:id="rId12"/>
    <p:sldLayoutId id="2147483947" r:id="rId13"/>
    <p:sldLayoutId id="2147483948" r:id="rId14"/>
    <p:sldLayoutId id="2147483949" r:id="rId15"/>
    <p:sldLayoutId id="2147483950" r:id="rId16"/>
  </p:sldLayoutIdLst>
  <p:hf hdr="0" ftr="0" dt="0"/>
  <p:txStyles>
    <p:titleStyle>
      <a:lvl1pPr algn="r" defTabSz="914400" rtl="0" eaLnBrk="1" latinLnBrk="0" hangingPunct="1">
        <a:spcBef>
          <a:spcPct val="0"/>
        </a:spcBef>
        <a:buNone/>
        <a:defRPr sz="4200" kern="1200">
          <a:solidFill>
            <a:schemeClr val="bg1"/>
          </a:solidFill>
          <a:latin typeface="+mj-lt"/>
          <a:ea typeface="+mj-ea"/>
          <a:cs typeface="+mj-cs"/>
        </a:defRPr>
      </a:lvl1pPr>
    </p:titleStyle>
    <p:bodyStyle>
      <a:lvl1pPr marL="454025" indent="-454025" algn="l" defTabSz="914400" rtl="0" eaLnBrk="1" latinLnBrk="0" hangingPunct="1">
        <a:spcBef>
          <a:spcPts val="2000"/>
        </a:spcBef>
        <a:buClr>
          <a:schemeClr val="bg1">
            <a:lumMod val="65000"/>
          </a:schemeClr>
        </a:buClr>
        <a:buSzPct val="90000"/>
        <a:buFont typeface="Wingdings" pitchFamily="2" charset="2"/>
        <a:buChar char=""/>
        <a:defRPr sz="2400" kern="1200">
          <a:solidFill>
            <a:schemeClr val="tx1">
              <a:lumMod val="85000"/>
              <a:lumOff val="15000"/>
            </a:schemeClr>
          </a:solidFill>
          <a:latin typeface="+mn-lt"/>
          <a:ea typeface="+mn-ea"/>
          <a:cs typeface="+mn-cs"/>
        </a:defRPr>
      </a:lvl1pPr>
      <a:lvl2pPr marL="914400" indent="-457200" algn="l" defTabSz="914400" rtl="0" eaLnBrk="1" latinLnBrk="0" hangingPunct="1">
        <a:spcBef>
          <a:spcPts val="600"/>
        </a:spcBef>
        <a:buClr>
          <a:schemeClr val="tx1">
            <a:lumMod val="75000"/>
            <a:lumOff val="25000"/>
          </a:schemeClr>
        </a:buClr>
        <a:buSzPct val="90000"/>
        <a:buFont typeface="Wingdings" pitchFamily="2" charset="2"/>
        <a:buChar char=""/>
        <a:defRPr sz="2200" kern="1200">
          <a:solidFill>
            <a:schemeClr val="tx1">
              <a:lumMod val="85000"/>
              <a:lumOff val="15000"/>
            </a:schemeClr>
          </a:solidFill>
          <a:latin typeface="+mn-lt"/>
          <a:ea typeface="+mn-ea"/>
          <a:cs typeface="+mn-cs"/>
        </a:defRPr>
      </a:lvl2pPr>
      <a:lvl3pPr marL="1260475" indent="-346075" algn="l" defTabSz="914400" rtl="0" eaLnBrk="1" latinLnBrk="0" hangingPunct="1">
        <a:spcBef>
          <a:spcPts val="600"/>
        </a:spcBef>
        <a:buClr>
          <a:schemeClr val="bg1">
            <a:lumMod val="65000"/>
          </a:schemeClr>
        </a:buClr>
        <a:buSzPct val="90000"/>
        <a:buFont typeface="Wingdings" pitchFamily="2" charset="2"/>
        <a:buChar char=""/>
        <a:defRPr sz="2000" kern="1200">
          <a:solidFill>
            <a:schemeClr val="tx1">
              <a:lumMod val="85000"/>
              <a:lumOff val="15000"/>
            </a:schemeClr>
          </a:solidFill>
          <a:latin typeface="+mn-lt"/>
          <a:ea typeface="+mn-ea"/>
          <a:cs typeface="+mn-cs"/>
        </a:defRPr>
      </a:lvl3pPr>
      <a:lvl4pPr marL="1600200" indent="-339725" algn="l" defTabSz="914400" rtl="0" eaLnBrk="1" latinLnBrk="0" hangingPunct="1">
        <a:spcBef>
          <a:spcPts val="600"/>
        </a:spcBef>
        <a:buClr>
          <a:schemeClr val="tx1">
            <a:lumMod val="75000"/>
            <a:lumOff val="25000"/>
          </a:schemeClr>
        </a:buClr>
        <a:buSzPct val="90000"/>
        <a:buFont typeface="Wingdings" pitchFamily="2" charset="2"/>
        <a:buChar char=""/>
        <a:defRPr sz="1800" kern="1200">
          <a:solidFill>
            <a:schemeClr val="tx1">
              <a:lumMod val="85000"/>
              <a:lumOff val="15000"/>
            </a:schemeClr>
          </a:solidFill>
          <a:latin typeface="+mn-lt"/>
          <a:ea typeface="+mn-ea"/>
          <a:cs typeface="+mn-cs"/>
        </a:defRPr>
      </a:lvl4pPr>
      <a:lvl5pPr marL="1939925" indent="-331788" algn="l" defTabSz="914400" rtl="0" eaLnBrk="1" latinLnBrk="0" hangingPunct="1">
        <a:spcBef>
          <a:spcPts val="600"/>
        </a:spcBef>
        <a:buClr>
          <a:schemeClr val="bg1">
            <a:lumMod val="65000"/>
          </a:schemeClr>
        </a:buClr>
        <a:buSzPct val="90000"/>
        <a:buFont typeface="Wingdings" pitchFamily="2" charset="2"/>
        <a:buChar char=""/>
        <a:defRPr sz="1800" kern="1200">
          <a:solidFill>
            <a:schemeClr val="tx1">
              <a:lumMod val="85000"/>
              <a:lumOff val="15000"/>
            </a:schemeClr>
          </a:solidFill>
          <a:latin typeface="+mn-lt"/>
          <a:ea typeface="+mn-ea"/>
          <a:cs typeface="+mn-cs"/>
        </a:defRPr>
      </a:lvl5pPr>
      <a:lvl6pPr marL="2290763" indent="-344488" algn="l" defTabSz="914400" rtl="0" eaLnBrk="1" latinLnBrk="0" hangingPunct="1">
        <a:spcBef>
          <a:spcPts val="600"/>
        </a:spcBef>
        <a:buClr>
          <a:schemeClr val="tx1">
            <a:lumMod val="75000"/>
            <a:lumOff val="2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6pPr>
      <a:lvl7pPr marL="2625725" indent="-344488" algn="l" defTabSz="914400" rtl="0" eaLnBrk="1" latinLnBrk="0" hangingPunct="1">
        <a:spcBef>
          <a:spcPts val="600"/>
        </a:spcBef>
        <a:buClr>
          <a:schemeClr val="bg1">
            <a:lumMod val="6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7pPr>
      <a:lvl8pPr marL="2970213" indent="-344488" algn="l" defTabSz="914400" rtl="0" eaLnBrk="1" latinLnBrk="0" hangingPunct="1">
        <a:spcBef>
          <a:spcPts val="600"/>
        </a:spcBef>
        <a:buClr>
          <a:schemeClr val="tx1">
            <a:lumMod val="75000"/>
            <a:lumOff val="2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8pPr>
      <a:lvl9pPr marL="3313113" indent="-344488" algn="l" defTabSz="914400" rtl="0" eaLnBrk="1" latinLnBrk="0" hangingPunct="1">
        <a:spcBef>
          <a:spcPts val="600"/>
        </a:spcBef>
        <a:buClr>
          <a:schemeClr val="bg1">
            <a:lumMod val="65000"/>
          </a:schemeClr>
        </a:buClr>
        <a:buSzPct val="90000"/>
        <a:buFont typeface="Wingdings" pitchFamily="2" charset="2"/>
        <a:buChar char=""/>
        <a:defRPr lang="en-US" sz="1800" kern="1200" dirty="0">
          <a:solidFill>
            <a:schemeClr val="tx1">
              <a:lumMod val="85000"/>
              <a:lumOff val="1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8.xml"/><Relationship Id="rId1" Type="http://schemas.openxmlformats.org/officeDocument/2006/relationships/themeOverride" Target="../theme/themeOverride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1340" y="449005"/>
            <a:ext cx="8417859" cy="1088136"/>
          </a:xfrm>
        </p:spPr>
        <p:txBody>
          <a:bodyPr>
            <a:normAutofit/>
          </a:bodyPr>
          <a:lstStyle/>
          <a:p>
            <a:pPr algn="ctr"/>
            <a:r>
              <a:rPr lang="en-US" dirty="0"/>
              <a:t>Glendale Community College District</a:t>
            </a:r>
          </a:p>
        </p:txBody>
      </p:sp>
      <p:sp>
        <p:nvSpPr>
          <p:cNvPr id="4" name="TextBox 3"/>
          <p:cNvSpPr txBox="1"/>
          <p:nvPr/>
        </p:nvSpPr>
        <p:spPr>
          <a:xfrm>
            <a:off x="609600" y="2514600"/>
            <a:ext cx="8001000" cy="1631216"/>
          </a:xfrm>
          <a:prstGeom prst="rect">
            <a:avLst/>
          </a:prstGeom>
          <a:noFill/>
        </p:spPr>
        <p:txBody>
          <a:bodyPr wrap="square" rtlCol="0">
            <a:spAutoFit/>
          </a:bodyPr>
          <a:lstStyle/>
          <a:p>
            <a:pPr algn="ctr"/>
            <a:r>
              <a:rPr lang="en-US" sz="4400" dirty="0"/>
              <a:t>Hiring Committee</a:t>
            </a:r>
          </a:p>
          <a:p>
            <a:pPr algn="ctr"/>
            <a:r>
              <a:rPr lang="en-US" sz="4400" dirty="0"/>
              <a:t>EEO Training</a:t>
            </a:r>
          </a:p>
          <a:p>
            <a:pPr algn="ctr"/>
            <a:endParaRPr lang="en-US" sz="1200" dirty="0"/>
          </a:p>
        </p:txBody>
      </p:sp>
      <p:sp>
        <p:nvSpPr>
          <p:cNvPr id="3" name="Slide Number Placeholder 2"/>
          <p:cNvSpPr>
            <a:spLocks noGrp="1"/>
          </p:cNvSpPr>
          <p:nvPr>
            <p:ph type="sldNum" sz="quarter" idx="12"/>
          </p:nvPr>
        </p:nvSpPr>
        <p:spPr/>
        <p:txBody>
          <a:bodyPr/>
          <a:lstStyle/>
          <a:p>
            <a:pPr>
              <a:defRPr/>
            </a:pPr>
            <a:fld id="{D09E2366-E229-0C40-8BFA-FB519C0AFF0A}" type="slidenum">
              <a:rPr lang="en-US" smtClean="0"/>
              <a:pPr>
                <a:defRPr/>
              </a:pPr>
              <a:t>1</a:t>
            </a:fld>
            <a:endParaRPr lang="en-US" dirty="0"/>
          </a:p>
        </p:txBody>
      </p:sp>
    </p:spTree>
    <p:extLst>
      <p:ext uri="{BB962C8B-B14F-4D97-AF65-F5344CB8AC3E}">
        <p14:creationId xmlns:p14="http://schemas.microsoft.com/office/powerpoint/2010/main" val="12735503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Responsibilities of the Committee Chair</a:t>
            </a:r>
          </a:p>
        </p:txBody>
      </p:sp>
      <p:sp>
        <p:nvSpPr>
          <p:cNvPr id="3" name="Content Placeholder 2"/>
          <p:cNvSpPr>
            <a:spLocks noGrp="1"/>
          </p:cNvSpPr>
          <p:nvPr>
            <p:ph idx="1"/>
          </p:nvPr>
        </p:nvSpPr>
        <p:spPr>
          <a:xfrm>
            <a:off x="1066800" y="1828800"/>
            <a:ext cx="7076747" cy="4297363"/>
          </a:xfrm>
        </p:spPr>
        <p:txBody>
          <a:bodyPr>
            <a:normAutofit fontScale="92500" lnSpcReduction="10000"/>
          </a:bodyPr>
          <a:lstStyle/>
          <a:p>
            <a:pPr fontAlgn="base">
              <a:lnSpc>
                <a:spcPct val="90000"/>
              </a:lnSpc>
              <a:spcAft>
                <a:spcPct val="0"/>
              </a:spcAft>
              <a:buFont typeface="Wingdings" charset="2"/>
              <a:buChar char="u"/>
            </a:pPr>
            <a:r>
              <a:rPr lang="en-US" dirty="0">
                <a:cs typeface="Calibri"/>
              </a:rPr>
              <a:t>Maintain compliance with all district policies and procedures  governing the hiring process</a:t>
            </a:r>
          </a:p>
          <a:p>
            <a:pPr fontAlgn="base">
              <a:lnSpc>
                <a:spcPct val="90000"/>
              </a:lnSpc>
              <a:spcAft>
                <a:spcPct val="0"/>
              </a:spcAft>
              <a:buFont typeface="Wingdings" charset="2"/>
              <a:buChar char="u"/>
            </a:pPr>
            <a:r>
              <a:rPr lang="en-US" dirty="0">
                <a:cs typeface="Calibri"/>
              </a:rPr>
              <a:t>Review committee responsibilities with members and respond to questions and concerns</a:t>
            </a:r>
          </a:p>
          <a:p>
            <a:pPr fontAlgn="base">
              <a:lnSpc>
                <a:spcPct val="90000"/>
              </a:lnSpc>
              <a:spcAft>
                <a:spcPct val="0"/>
              </a:spcAft>
              <a:buFont typeface="Wingdings" charset="2"/>
              <a:buChar char="u"/>
            </a:pPr>
            <a:r>
              <a:rPr lang="en-US" dirty="0">
                <a:cs typeface="Calibri"/>
              </a:rPr>
              <a:t>Diligently monitor the overall process for fairness</a:t>
            </a:r>
          </a:p>
          <a:p>
            <a:pPr fontAlgn="base">
              <a:lnSpc>
                <a:spcPct val="90000"/>
              </a:lnSpc>
              <a:spcAft>
                <a:spcPct val="0"/>
              </a:spcAft>
              <a:buFont typeface="Wingdings" charset="2"/>
              <a:buChar char="u"/>
            </a:pPr>
            <a:r>
              <a:rPr lang="en-US" dirty="0">
                <a:cs typeface="Calibri"/>
              </a:rPr>
              <a:t>Review application screening criteria and interview questions to ensure they are appropriate and job related.</a:t>
            </a:r>
          </a:p>
          <a:p>
            <a:pPr fontAlgn="base">
              <a:lnSpc>
                <a:spcPct val="90000"/>
              </a:lnSpc>
              <a:spcAft>
                <a:spcPct val="0"/>
              </a:spcAft>
              <a:buFont typeface="Wingdings" charset="2"/>
              <a:buChar char="u"/>
            </a:pPr>
            <a:r>
              <a:rPr lang="en-US" dirty="0">
                <a:cs typeface="Calibri"/>
              </a:rPr>
              <a:t>Be available and prepared to discuss candidates and committee recommendations with Superintendent/ President (or designee).</a:t>
            </a:r>
          </a:p>
          <a:p>
            <a:endParaRPr lang="en-US" dirty="0"/>
          </a:p>
        </p:txBody>
      </p:sp>
      <p:sp>
        <p:nvSpPr>
          <p:cNvPr id="4" name="Slide Number Placeholder 3"/>
          <p:cNvSpPr>
            <a:spLocks noGrp="1"/>
          </p:cNvSpPr>
          <p:nvPr>
            <p:ph type="sldNum" sz="quarter" idx="12"/>
          </p:nvPr>
        </p:nvSpPr>
        <p:spPr/>
        <p:txBody>
          <a:bodyPr/>
          <a:lstStyle/>
          <a:p>
            <a:pPr>
              <a:defRPr/>
            </a:pPr>
            <a:fld id="{E6D55484-FEB9-9447-A85B-5276AD89C928}" type="slidenum">
              <a:rPr lang="en-US" smtClean="0"/>
              <a:pPr>
                <a:defRPr/>
              </a:pPr>
              <a:t>10</a:t>
            </a:fld>
            <a:endParaRPr lang="en-US" dirty="0"/>
          </a:p>
        </p:txBody>
      </p:sp>
    </p:spTree>
    <p:extLst>
      <p:ext uri="{BB962C8B-B14F-4D97-AF65-F5344CB8AC3E}">
        <p14:creationId xmlns:p14="http://schemas.microsoft.com/office/powerpoint/2010/main" val="41931418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6017" name="Rectangle 2"/>
          <p:cNvSpPr>
            <a:spLocks noGrp="1" noChangeArrowheads="1"/>
          </p:cNvSpPr>
          <p:nvPr>
            <p:ph type="title"/>
          </p:nvPr>
        </p:nvSpPr>
        <p:spPr>
          <a:xfrm>
            <a:off x="609600" y="228600"/>
            <a:ext cx="8153400" cy="1143000"/>
          </a:xfrm>
        </p:spPr>
        <p:txBody>
          <a:bodyPr>
            <a:normAutofit fontScale="90000"/>
          </a:bodyPr>
          <a:lstStyle/>
          <a:p>
            <a:pPr eaLnBrk="1" hangingPunct="1"/>
            <a:r>
              <a:rPr lang="en-US" sz="4000" b="1" dirty="0">
                <a:latin typeface="Calibri" charset="0"/>
              </a:rPr>
              <a:t>Responsibilities of Committee Members</a:t>
            </a:r>
          </a:p>
        </p:txBody>
      </p:sp>
      <p:sp>
        <p:nvSpPr>
          <p:cNvPr id="86018" name="Rectangle 3"/>
          <p:cNvSpPr>
            <a:spLocks noGrp="1" noChangeArrowheads="1"/>
          </p:cNvSpPr>
          <p:nvPr>
            <p:ph idx="1"/>
          </p:nvPr>
        </p:nvSpPr>
        <p:spPr>
          <a:xfrm>
            <a:off x="457200" y="1981200"/>
            <a:ext cx="4038600" cy="4495800"/>
          </a:xfrm>
        </p:spPr>
        <p:txBody>
          <a:bodyPr>
            <a:noAutofit/>
          </a:bodyPr>
          <a:lstStyle/>
          <a:p>
            <a:pPr fontAlgn="base">
              <a:lnSpc>
                <a:spcPct val="110000"/>
              </a:lnSpc>
              <a:spcAft>
                <a:spcPct val="0"/>
              </a:spcAft>
              <a:buFont typeface="Wingdings" charset="2"/>
              <a:buChar char="u"/>
            </a:pPr>
            <a:r>
              <a:rPr lang="en-US" sz="2000" dirty="0">
                <a:latin typeface="Calibri"/>
                <a:cs typeface="Calibri"/>
              </a:rPr>
              <a:t>Actively participate in the process</a:t>
            </a:r>
          </a:p>
          <a:p>
            <a:pPr fontAlgn="base">
              <a:lnSpc>
                <a:spcPct val="110000"/>
              </a:lnSpc>
              <a:spcAft>
                <a:spcPct val="0"/>
              </a:spcAft>
              <a:buFont typeface="Wingdings" charset="2"/>
              <a:buChar char="u"/>
            </a:pPr>
            <a:r>
              <a:rPr lang="en-US" sz="2000" dirty="0">
                <a:latin typeface="Calibri"/>
                <a:cs typeface="Calibri"/>
              </a:rPr>
              <a:t>Develop application screening criteria and interview questions</a:t>
            </a:r>
          </a:p>
          <a:p>
            <a:pPr fontAlgn="base">
              <a:lnSpc>
                <a:spcPct val="110000"/>
              </a:lnSpc>
              <a:spcAft>
                <a:spcPct val="0"/>
              </a:spcAft>
              <a:buFont typeface="Wingdings" charset="2"/>
              <a:buChar char="u"/>
            </a:pPr>
            <a:r>
              <a:rPr lang="en-US" sz="2000" dirty="0">
                <a:latin typeface="Calibri"/>
                <a:cs typeface="Calibri"/>
              </a:rPr>
              <a:t>Evaluate and rate candidates</a:t>
            </a:r>
          </a:p>
          <a:p>
            <a:pPr fontAlgn="base">
              <a:lnSpc>
                <a:spcPct val="110000"/>
              </a:lnSpc>
              <a:spcAft>
                <a:spcPct val="0"/>
              </a:spcAft>
              <a:buFont typeface="Wingdings" charset="2"/>
              <a:buChar char="u"/>
            </a:pPr>
            <a:r>
              <a:rPr lang="en-US" sz="2000" dirty="0">
                <a:latin typeface="Calibri"/>
                <a:cs typeface="Calibri"/>
              </a:rPr>
              <a:t>Interview candidates</a:t>
            </a:r>
          </a:p>
          <a:p>
            <a:pPr fontAlgn="base">
              <a:lnSpc>
                <a:spcPct val="110000"/>
              </a:lnSpc>
              <a:spcAft>
                <a:spcPct val="0"/>
              </a:spcAft>
              <a:buFont typeface="Wingdings" charset="2"/>
              <a:buChar char="u"/>
            </a:pPr>
            <a:r>
              <a:rPr lang="en-US" sz="2000" dirty="0">
                <a:latin typeface="Calibri"/>
                <a:cs typeface="Calibri"/>
              </a:rPr>
              <a:t>Make recommendation of finalists</a:t>
            </a:r>
          </a:p>
        </p:txBody>
      </p:sp>
      <p:sp>
        <p:nvSpPr>
          <p:cNvPr id="2" name="Slide Number Placeholder 1"/>
          <p:cNvSpPr>
            <a:spLocks noGrp="1"/>
          </p:cNvSpPr>
          <p:nvPr>
            <p:ph type="sldNum" sz="quarter" idx="12"/>
          </p:nvPr>
        </p:nvSpPr>
        <p:spPr/>
        <p:txBody>
          <a:bodyPr/>
          <a:lstStyle/>
          <a:p>
            <a:pPr>
              <a:defRPr/>
            </a:pPr>
            <a:fld id="{E6D55484-FEB9-9447-A85B-5276AD89C928}" type="slidenum">
              <a:rPr lang="en-US" smtClean="0"/>
              <a:pPr>
                <a:defRPr/>
              </a:pPr>
              <a:t>11</a:t>
            </a:fld>
            <a:endParaRPr lang="en-US" dirty="0"/>
          </a:p>
        </p:txBody>
      </p:sp>
      <p:sp>
        <p:nvSpPr>
          <p:cNvPr id="5" name="Rectangle 3"/>
          <p:cNvSpPr txBox="1">
            <a:spLocks noChangeArrowheads="1"/>
          </p:cNvSpPr>
          <p:nvPr/>
        </p:nvSpPr>
        <p:spPr>
          <a:xfrm>
            <a:off x="4610100" y="1981200"/>
            <a:ext cx="4152900" cy="4724400"/>
          </a:xfrm>
          <a:prstGeom prst="rect">
            <a:avLst/>
          </a:prstGeom>
        </p:spPr>
        <p:txBody>
          <a:bodyPr vert="horz" lIns="91440" tIns="45720" rIns="91440" bIns="45720" rtlCol="0">
            <a:noAutofit/>
          </a:bodyPr>
          <a:lstStyle>
            <a:lvl1pPr marL="454025" indent="-454025" defTabSz="914400" eaLnBrk="1" latinLnBrk="0" hangingPunct="1">
              <a:lnSpc>
                <a:spcPct val="110000"/>
              </a:lnSpc>
              <a:spcBef>
                <a:spcPts val="2000"/>
              </a:spcBef>
              <a:buClr>
                <a:schemeClr val="bg1">
                  <a:lumMod val="65000"/>
                </a:schemeClr>
              </a:buClr>
              <a:buSzPct val="90000"/>
              <a:buFont typeface="Wingdings" charset="2"/>
              <a:buChar char="u"/>
              <a:defRPr sz="2000">
                <a:solidFill>
                  <a:schemeClr val="tx1">
                    <a:lumMod val="85000"/>
                    <a:lumOff val="15000"/>
                  </a:schemeClr>
                </a:solidFill>
                <a:latin typeface="Calibri"/>
                <a:ea typeface="+mn-ea"/>
                <a:cs typeface="Calibri"/>
              </a:defRPr>
            </a:lvl1pPr>
            <a:lvl2pPr marL="914400" indent="-457200" defTabSz="914400" eaLnBrk="1" latinLnBrk="0" hangingPunct="1">
              <a:spcBef>
                <a:spcPts val="600"/>
              </a:spcBef>
              <a:buClr>
                <a:schemeClr val="tx1">
                  <a:lumMod val="75000"/>
                  <a:lumOff val="25000"/>
                </a:schemeClr>
              </a:buClr>
              <a:buSzPct val="90000"/>
              <a:buFont typeface="Wingdings" pitchFamily="2" charset="2"/>
              <a:buChar char=""/>
              <a:defRPr sz="2200">
                <a:solidFill>
                  <a:schemeClr val="tx1">
                    <a:lumMod val="85000"/>
                    <a:lumOff val="15000"/>
                  </a:schemeClr>
                </a:solidFill>
                <a:latin typeface="+mn-lt"/>
                <a:ea typeface="+mn-ea"/>
                <a:cs typeface="+mn-cs"/>
              </a:defRPr>
            </a:lvl2pPr>
            <a:lvl3pPr marL="1260475" indent="-346075" defTabSz="914400" eaLnBrk="1" latinLnBrk="0" hangingPunct="1">
              <a:spcBef>
                <a:spcPts val="600"/>
              </a:spcBef>
              <a:buClr>
                <a:schemeClr val="bg1">
                  <a:lumMod val="65000"/>
                </a:schemeClr>
              </a:buClr>
              <a:buSzPct val="90000"/>
              <a:buFont typeface="Wingdings" pitchFamily="2" charset="2"/>
              <a:buChar char=""/>
              <a:defRPr sz="2000">
                <a:solidFill>
                  <a:schemeClr val="tx1">
                    <a:lumMod val="85000"/>
                    <a:lumOff val="15000"/>
                  </a:schemeClr>
                </a:solidFill>
                <a:latin typeface="+mn-lt"/>
                <a:ea typeface="+mn-ea"/>
                <a:cs typeface="+mn-cs"/>
              </a:defRPr>
            </a:lvl3pPr>
            <a:lvl4pPr marL="1600200" indent="-339725" defTabSz="914400" eaLnBrk="1" latinLnBrk="0" hangingPunct="1">
              <a:spcBef>
                <a:spcPts val="600"/>
              </a:spcBef>
              <a:buClr>
                <a:schemeClr val="tx1">
                  <a:lumMod val="75000"/>
                  <a:lumOff val="25000"/>
                </a:schemeClr>
              </a:buClr>
              <a:buSzPct val="90000"/>
              <a:buFont typeface="Wingdings" pitchFamily="2" charset="2"/>
              <a:buChar char=""/>
              <a:defRPr sz="1800">
                <a:solidFill>
                  <a:schemeClr val="tx1">
                    <a:lumMod val="85000"/>
                    <a:lumOff val="15000"/>
                  </a:schemeClr>
                </a:solidFill>
                <a:latin typeface="+mn-lt"/>
                <a:ea typeface="+mn-ea"/>
                <a:cs typeface="+mn-cs"/>
              </a:defRPr>
            </a:lvl4pPr>
            <a:lvl5pPr marL="1939925" indent="-331788" defTabSz="914400" eaLnBrk="1" latinLnBrk="0" hangingPunct="1">
              <a:spcBef>
                <a:spcPts val="600"/>
              </a:spcBef>
              <a:buClr>
                <a:schemeClr val="bg1">
                  <a:lumMod val="65000"/>
                </a:schemeClr>
              </a:buClr>
              <a:buSzPct val="90000"/>
              <a:buFont typeface="Wingdings" pitchFamily="2" charset="2"/>
              <a:buChar char=""/>
              <a:defRPr sz="1800">
                <a:solidFill>
                  <a:schemeClr val="tx1">
                    <a:lumMod val="85000"/>
                    <a:lumOff val="15000"/>
                  </a:schemeClr>
                </a:solidFill>
                <a:latin typeface="+mn-lt"/>
                <a:ea typeface="+mn-ea"/>
                <a:cs typeface="+mn-cs"/>
              </a:defRPr>
            </a:lvl5pPr>
            <a:lvl6pPr marL="2290763" indent="-344488" defTabSz="914400">
              <a:spcBef>
                <a:spcPts val="600"/>
              </a:spcBef>
              <a:buClr>
                <a:schemeClr val="tx1">
                  <a:lumMod val="75000"/>
                  <a:lumOff val="25000"/>
                </a:schemeClr>
              </a:buClr>
              <a:buSzPct val="90000"/>
              <a:buFont typeface="Wingdings" pitchFamily="2" charset="2"/>
              <a:buChar char=""/>
              <a:defRPr lang="en-US" sz="1800" dirty="0" smtClean="0">
                <a:solidFill>
                  <a:schemeClr val="tx1">
                    <a:lumMod val="85000"/>
                    <a:lumOff val="15000"/>
                  </a:schemeClr>
                </a:solidFill>
                <a:latin typeface="+mn-lt"/>
                <a:ea typeface="+mn-ea"/>
                <a:cs typeface="+mn-cs"/>
              </a:defRPr>
            </a:lvl6pPr>
            <a:lvl7pPr marL="2625725" indent="-344488" defTabSz="914400">
              <a:spcBef>
                <a:spcPts val="600"/>
              </a:spcBef>
              <a:buClr>
                <a:schemeClr val="bg1">
                  <a:lumMod val="65000"/>
                </a:schemeClr>
              </a:buClr>
              <a:buSzPct val="90000"/>
              <a:buFont typeface="Wingdings" pitchFamily="2" charset="2"/>
              <a:buChar char=""/>
              <a:defRPr lang="en-US" sz="1800" dirty="0" smtClean="0">
                <a:solidFill>
                  <a:schemeClr val="tx1">
                    <a:lumMod val="85000"/>
                    <a:lumOff val="15000"/>
                  </a:schemeClr>
                </a:solidFill>
                <a:latin typeface="+mn-lt"/>
                <a:ea typeface="+mn-ea"/>
                <a:cs typeface="+mn-cs"/>
              </a:defRPr>
            </a:lvl7pPr>
            <a:lvl8pPr marL="2970213" indent="-344488" defTabSz="914400">
              <a:spcBef>
                <a:spcPts val="600"/>
              </a:spcBef>
              <a:buClr>
                <a:schemeClr val="tx1">
                  <a:lumMod val="75000"/>
                  <a:lumOff val="25000"/>
                </a:schemeClr>
              </a:buClr>
              <a:buSzPct val="90000"/>
              <a:buFont typeface="Wingdings" pitchFamily="2" charset="2"/>
              <a:buChar char=""/>
              <a:defRPr lang="en-US" sz="1800" dirty="0" smtClean="0">
                <a:solidFill>
                  <a:schemeClr val="tx1">
                    <a:lumMod val="85000"/>
                    <a:lumOff val="15000"/>
                  </a:schemeClr>
                </a:solidFill>
                <a:latin typeface="+mn-lt"/>
                <a:ea typeface="+mn-ea"/>
                <a:cs typeface="+mn-cs"/>
              </a:defRPr>
            </a:lvl8pPr>
            <a:lvl9pPr marL="3313113" indent="-344488" defTabSz="914400">
              <a:spcBef>
                <a:spcPts val="600"/>
              </a:spcBef>
              <a:buClr>
                <a:schemeClr val="bg1">
                  <a:lumMod val="65000"/>
                </a:schemeClr>
              </a:buClr>
              <a:buSzPct val="90000"/>
              <a:buFont typeface="Wingdings" pitchFamily="2" charset="2"/>
              <a:buChar char=""/>
              <a:defRPr lang="en-US" sz="1800" dirty="0">
                <a:solidFill>
                  <a:schemeClr val="tx1">
                    <a:lumMod val="85000"/>
                    <a:lumOff val="15000"/>
                  </a:schemeClr>
                </a:solidFill>
                <a:latin typeface="+mn-lt"/>
                <a:ea typeface="+mn-ea"/>
                <a:cs typeface="+mn-cs"/>
              </a:defRPr>
            </a:lvl9pPr>
          </a:lstStyle>
          <a:p>
            <a:r>
              <a:rPr lang="en-US" dirty="0"/>
              <a:t>Be fair and consistent in applying the evaluation criteria </a:t>
            </a:r>
          </a:p>
          <a:p>
            <a:r>
              <a:rPr lang="en-US" dirty="0"/>
              <a:t>Notify the EEO representative if you believe there has been a violation of district policy, an unfair practice or bias in the process, or if you have a conflict of interest.</a:t>
            </a:r>
          </a:p>
          <a:p>
            <a:r>
              <a:rPr lang="en-US" dirty="0"/>
              <a:t>Maintain confidentiality before, during, and after the process has been completed!</a:t>
            </a:r>
          </a:p>
          <a:p>
            <a:endParaRPr lang="en-US" dirty="0"/>
          </a:p>
        </p:txBody>
      </p:sp>
    </p:spTree>
    <p:extLst>
      <p:ext uri="{BB962C8B-B14F-4D97-AF65-F5344CB8AC3E}">
        <p14:creationId xmlns:p14="http://schemas.microsoft.com/office/powerpoint/2010/main" val="22280154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284163" y="630382"/>
            <a:ext cx="7869237" cy="967840"/>
          </a:xfrm>
        </p:spPr>
        <p:txBody>
          <a:bodyPr>
            <a:normAutofit fontScale="90000"/>
          </a:bodyPr>
          <a:lstStyle/>
          <a:p>
            <a:r>
              <a:rPr lang="en-US" b="1" dirty="0"/>
              <a:t>Responsibilities of the EEO Representative</a:t>
            </a:r>
          </a:p>
        </p:txBody>
      </p:sp>
      <p:sp>
        <p:nvSpPr>
          <p:cNvPr id="9" name="Content Placeholder 8"/>
          <p:cNvSpPr>
            <a:spLocks noGrp="1"/>
          </p:cNvSpPr>
          <p:nvPr>
            <p:ph idx="1"/>
          </p:nvPr>
        </p:nvSpPr>
        <p:spPr>
          <a:xfrm>
            <a:off x="457201" y="2133600"/>
            <a:ext cx="8401050" cy="3992563"/>
          </a:xfrm>
        </p:spPr>
        <p:txBody>
          <a:bodyPr/>
          <a:lstStyle/>
          <a:p>
            <a:pPr lvl="0">
              <a:lnSpc>
                <a:spcPct val="110000"/>
              </a:lnSpc>
              <a:buClr>
                <a:prstClr val="white">
                  <a:lumMod val="65000"/>
                </a:prstClr>
              </a:buClr>
              <a:buFont typeface="Wingdings" charset="2"/>
              <a:buChar char="u"/>
            </a:pPr>
            <a:r>
              <a:rPr lang="en-US" dirty="0">
                <a:solidFill>
                  <a:prstClr val="black">
                    <a:lumMod val="85000"/>
                    <a:lumOff val="15000"/>
                  </a:prstClr>
                </a:solidFill>
                <a:cs typeface="Calibri"/>
              </a:rPr>
              <a:t>Ensure that district board policies and administrative regulations are adhered to throughout the process.</a:t>
            </a:r>
          </a:p>
          <a:p>
            <a:pPr lvl="0">
              <a:lnSpc>
                <a:spcPct val="110000"/>
              </a:lnSpc>
              <a:buClr>
                <a:prstClr val="white">
                  <a:lumMod val="65000"/>
                </a:prstClr>
              </a:buClr>
              <a:buFont typeface="Wingdings" charset="2"/>
              <a:buChar char="u"/>
            </a:pPr>
            <a:r>
              <a:rPr lang="en-US" dirty="0">
                <a:solidFill>
                  <a:prstClr val="black">
                    <a:lumMod val="85000"/>
                    <a:lumOff val="15000"/>
                  </a:prstClr>
                </a:solidFill>
                <a:cs typeface="Calibri"/>
              </a:rPr>
              <a:t>Monitor the hiring process and established guidelines for compliance</a:t>
            </a:r>
          </a:p>
          <a:p>
            <a:pPr lvl="0">
              <a:lnSpc>
                <a:spcPct val="110000"/>
              </a:lnSpc>
              <a:buClr>
                <a:prstClr val="white">
                  <a:lumMod val="65000"/>
                </a:prstClr>
              </a:buClr>
              <a:buFont typeface="Wingdings" charset="2"/>
              <a:buChar char="u"/>
            </a:pPr>
            <a:r>
              <a:rPr lang="en-US" dirty="0">
                <a:solidFill>
                  <a:prstClr val="black">
                    <a:lumMod val="85000"/>
                    <a:lumOff val="15000"/>
                  </a:prstClr>
                </a:solidFill>
                <a:cs typeface="Calibri"/>
              </a:rPr>
              <a:t>Has the authority to halt the process when and if appropriate.</a:t>
            </a:r>
          </a:p>
          <a:p>
            <a:pPr lvl="0">
              <a:lnSpc>
                <a:spcPct val="110000"/>
              </a:lnSpc>
              <a:buClr>
                <a:prstClr val="white">
                  <a:lumMod val="65000"/>
                </a:prstClr>
              </a:buClr>
              <a:buFont typeface="Wingdings" charset="2"/>
              <a:buChar char="u"/>
            </a:pPr>
            <a:r>
              <a:rPr lang="en-US" dirty="0">
                <a:solidFill>
                  <a:prstClr val="black">
                    <a:lumMod val="85000"/>
                    <a:lumOff val="15000"/>
                  </a:prstClr>
                </a:solidFill>
                <a:cs typeface="Calibri"/>
              </a:rPr>
              <a:t>Reports allegations of non-compliance to the District’s EEO Officer.</a:t>
            </a:r>
            <a:endParaRPr lang="en-US" dirty="0"/>
          </a:p>
        </p:txBody>
      </p:sp>
      <p:sp>
        <p:nvSpPr>
          <p:cNvPr id="2" name="Slide Number Placeholder 1"/>
          <p:cNvSpPr>
            <a:spLocks noGrp="1"/>
          </p:cNvSpPr>
          <p:nvPr>
            <p:ph type="sldNum" sz="quarter" idx="12"/>
          </p:nvPr>
        </p:nvSpPr>
        <p:spPr/>
        <p:txBody>
          <a:bodyPr/>
          <a:lstStyle/>
          <a:p>
            <a:pPr>
              <a:defRPr/>
            </a:pPr>
            <a:fld id="{D09E2366-E229-0C40-8BFA-FB519C0AFF0A}" type="slidenum">
              <a:rPr lang="en-US" smtClean="0"/>
              <a:pPr>
                <a:defRPr/>
              </a:pPr>
              <a:t>12</a:t>
            </a:fld>
            <a:endParaRPr lang="en-US" dirty="0"/>
          </a:p>
        </p:txBody>
      </p:sp>
    </p:spTree>
    <p:extLst>
      <p:ext uri="{BB962C8B-B14F-4D97-AF65-F5344CB8AC3E}">
        <p14:creationId xmlns:p14="http://schemas.microsoft.com/office/powerpoint/2010/main" val="4417326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16D82C7B-16F3-8248-8E38-EA08C45BCAA1}" type="slidenum">
              <a:rPr lang="en-US" smtClean="0"/>
              <a:pPr>
                <a:defRPr/>
              </a:pPr>
              <a:t>13</a:t>
            </a:fld>
            <a:endParaRPr lang="en-US" dirty="0"/>
          </a:p>
        </p:txBody>
      </p:sp>
      <p:pic>
        <p:nvPicPr>
          <p:cNvPr id="3" name="Picture 2"/>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2011680" y="2286000"/>
            <a:ext cx="5120640" cy="2286000"/>
          </a:xfrm>
          <a:prstGeom prst="rect">
            <a:avLst/>
          </a:prstGeom>
        </p:spPr>
      </p:pic>
      <p:sp>
        <p:nvSpPr>
          <p:cNvPr id="4" name="TextBox 3"/>
          <p:cNvSpPr txBox="1"/>
          <p:nvPr/>
        </p:nvSpPr>
        <p:spPr>
          <a:xfrm>
            <a:off x="304800" y="759136"/>
            <a:ext cx="3777894" cy="461665"/>
          </a:xfrm>
          <a:prstGeom prst="rect">
            <a:avLst/>
          </a:prstGeom>
          <a:noFill/>
        </p:spPr>
        <p:txBody>
          <a:bodyPr wrap="none" rtlCol="0">
            <a:spAutoFit/>
          </a:bodyPr>
          <a:lstStyle/>
          <a:p>
            <a:r>
              <a:rPr lang="en-US" sz="2400" b="1" dirty="0">
                <a:latin typeface="+mn-lt"/>
              </a:rPr>
              <a:t>Bias and conflicts of interest</a:t>
            </a:r>
          </a:p>
        </p:txBody>
      </p:sp>
    </p:spTree>
    <p:extLst>
      <p:ext uri="{BB962C8B-B14F-4D97-AF65-F5344CB8AC3E}">
        <p14:creationId xmlns:p14="http://schemas.microsoft.com/office/powerpoint/2010/main" val="31276567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a:t>Bias and Conflicts of Int</a:t>
            </a:r>
            <a:r>
              <a:rPr lang="en-US" dirty="0"/>
              <a:t>erest</a:t>
            </a:r>
          </a:p>
        </p:txBody>
      </p:sp>
      <p:sp>
        <p:nvSpPr>
          <p:cNvPr id="3" name="Content Placeholder 2"/>
          <p:cNvSpPr>
            <a:spLocks noGrp="1"/>
          </p:cNvSpPr>
          <p:nvPr>
            <p:ph idx="1"/>
          </p:nvPr>
        </p:nvSpPr>
        <p:spPr>
          <a:xfrm>
            <a:off x="304801" y="2133600"/>
            <a:ext cx="8553450" cy="3992563"/>
          </a:xfrm>
        </p:spPr>
        <p:txBody>
          <a:bodyPr>
            <a:normAutofit fontScale="85000" lnSpcReduction="10000"/>
          </a:bodyPr>
          <a:lstStyle/>
          <a:p>
            <a:pPr marL="0" indent="0">
              <a:buNone/>
            </a:pPr>
            <a:r>
              <a:rPr lang="en-US" dirty="0"/>
              <a:t>A bias is an assumption, tendency or belief that can prevent us from making an objective decision about a candidate. </a:t>
            </a:r>
          </a:p>
          <a:p>
            <a:pPr marL="0" indent="0">
              <a:buNone/>
            </a:pPr>
            <a:r>
              <a:rPr lang="en-US" dirty="0"/>
              <a:t>A large body of research suggests that each one of us holds implicit biases that can impact our judgment. </a:t>
            </a:r>
          </a:p>
          <a:p>
            <a:pPr marL="0" indent="0">
              <a:buNone/>
            </a:pPr>
            <a:r>
              <a:rPr lang="en-US" dirty="0"/>
              <a:t>Biases, whether positive or negative, conscious or unconscious, are shaped by our experiences, culture, and lifestyles.  This include campus culture.</a:t>
            </a:r>
          </a:p>
          <a:p>
            <a:pPr marL="0" indent="0">
              <a:buNone/>
            </a:pPr>
            <a:r>
              <a:rPr lang="en-US" dirty="0"/>
              <a:t>The most common forms of bias found in hiring decisions are: </a:t>
            </a:r>
            <a:r>
              <a:rPr lang="en-US" b="1" dirty="0"/>
              <a:t>1) Internal Candidate, 2) Confirmation Bias, 3) Personal Appearance, 4)  Expectation  and 5) Intuition.</a:t>
            </a:r>
          </a:p>
          <a:p>
            <a:pPr marL="0" indent="0">
              <a:buNone/>
            </a:pPr>
            <a:r>
              <a:rPr lang="en-US" dirty="0"/>
              <a:t> </a:t>
            </a:r>
          </a:p>
        </p:txBody>
      </p:sp>
      <p:sp>
        <p:nvSpPr>
          <p:cNvPr id="4" name="Slide Number Placeholder 3"/>
          <p:cNvSpPr>
            <a:spLocks noGrp="1"/>
          </p:cNvSpPr>
          <p:nvPr>
            <p:ph type="sldNum" sz="quarter" idx="12"/>
          </p:nvPr>
        </p:nvSpPr>
        <p:spPr/>
        <p:txBody>
          <a:bodyPr/>
          <a:lstStyle/>
          <a:p>
            <a:pPr>
              <a:defRPr/>
            </a:pPr>
            <a:fld id="{E6D55484-FEB9-9447-A85B-5276AD89C928}" type="slidenum">
              <a:rPr lang="en-US" smtClean="0"/>
              <a:pPr>
                <a:defRPr/>
              </a:pPr>
              <a:t>14</a:t>
            </a:fld>
            <a:endParaRPr lang="en-US" dirty="0"/>
          </a:p>
        </p:txBody>
      </p:sp>
    </p:spTree>
    <p:extLst>
      <p:ext uri="{BB962C8B-B14F-4D97-AF65-F5344CB8AC3E}">
        <p14:creationId xmlns:p14="http://schemas.microsoft.com/office/powerpoint/2010/main" val="9009360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7345" name="Rectangle 2"/>
          <p:cNvSpPr>
            <a:spLocks noGrp="1" noChangeArrowheads="1"/>
          </p:cNvSpPr>
          <p:nvPr>
            <p:ph type="title"/>
          </p:nvPr>
        </p:nvSpPr>
        <p:spPr/>
        <p:txBody>
          <a:bodyPr>
            <a:normAutofit/>
          </a:bodyPr>
          <a:lstStyle/>
          <a:p>
            <a:pPr eaLnBrk="1" hangingPunct="1"/>
            <a:r>
              <a:rPr lang="en-US" sz="3600" b="1" dirty="0">
                <a:latin typeface="Calibri" charset="0"/>
                <a:cs typeface="Times New Roman" charset="0"/>
              </a:rPr>
              <a:t> Bias and Conflicts of Interest</a:t>
            </a:r>
          </a:p>
        </p:txBody>
      </p:sp>
      <p:sp>
        <p:nvSpPr>
          <p:cNvPr id="57346" name="Rectangle 3"/>
          <p:cNvSpPr>
            <a:spLocks noGrp="1" noChangeArrowheads="1"/>
          </p:cNvSpPr>
          <p:nvPr>
            <p:ph idx="1"/>
          </p:nvPr>
        </p:nvSpPr>
        <p:spPr>
          <a:xfrm>
            <a:off x="457200" y="1905000"/>
            <a:ext cx="8229600" cy="4267199"/>
          </a:xfrm>
        </p:spPr>
        <p:txBody>
          <a:bodyPr>
            <a:normAutofit fontScale="85000" lnSpcReduction="10000"/>
          </a:bodyPr>
          <a:lstStyle/>
          <a:p>
            <a:pPr fontAlgn="base">
              <a:lnSpc>
                <a:spcPct val="90000"/>
              </a:lnSpc>
              <a:spcAft>
                <a:spcPct val="0"/>
              </a:spcAft>
              <a:buFont typeface="Wingdings" charset="2"/>
              <a:buChar char="u"/>
            </a:pPr>
            <a:endParaRPr lang="en-US" sz="2600" dirty="0">
              <a:latin typeface="Calibri"/>
              <a:cs typeface="Calibri"/>
            </a:endParaRPr>
          </a:p>
          <a:p>
            <a:pPr fontAlgn="base">
              <a:lnSpc>
                <a:spcPct val="90000"/>
              </a:lnSpc>
              <a:spcAft>
                <a:spcPct val="0"/>
              </a:spcAft>
              <a:buFont typeface="Wingdings" charset="2"/>
              <a:buChar char="u"/>
            </a:pPr>
            <a:r>
              <a:rPr lang="en-US" sz="2600" dirty="0"/>
              <a:t>The best way to avoid unconscious bias is to make sure that all candidates are interviewed, evaluated and considered equally. </a:t>
            </a:r>
            <a:endParaRPr lang="en-US" sz="2600" dirty="0">
              <a:latin typeface="Calibri"/>
              <a:cs typeface="Calibri"/>
            </a:endParaRPr>
          </a:p>
          <a:p>
            <a:pPr fontAlgn="base">
              <a:lnSpc>
                <a:spcPct val="90000"/>
              </a:lnSpc>
              <a:spcAft>
                <a:spcPct val="0"/>
              </a:spcAft>
              <a:buFont typeface="Wingdings" charset="2"/>
              <a:buChar char="u"/>
            </a:pPr>
            <a:r>
              <a:rPr lang="en-US" sz="2600" dirty="0"/>
              <a:t>Do not allow your scoring to be overly influenced by a particular trait (either positive or negative) (i.e. age, race, looks, tattoos, college attended)</a:t>
            </a:r>
          </a:p>
          <a:p>
            <a:pPr fontAlgn="base">
              <a:lnSpc>
                <a:spcPct val="90000"/>
              </a:lnSpc>
              <a:spcAft>
                <a:spcPct val="0"/>
              </a:spcAft>
              <a:buFont typeface="Wingdings" charset="2"/>
              <a:buChar char="u"/>
            </a:pPr>
            <a:r>
              <a:rPr lang="en-US" sz="2600" dirty="0">
                <a:cs typeface="Calibri"/>
              </a:rPr>
              <a:t>Committee members must disclose personal </a:t>
            </a:r>
            <a:r>
              <a:rPr lang="en-US" sz="2600" dirty="0">
                <a:latin typeface="Calibri"/>
                <a:cs typeface="Calibri"/>
              </a:rPr>
              <a:t>feelings  (positive or negative) that would prevent you from being fair or impartial.</a:t>
            </a:r>
          </a:p>
          <a:p>
            <a:pPr fontAlgn="base">
              <a:lnSpc>
                <a:spcPct val="90000"/>
              </a:lnSpc>
              <a:spcAft>
                <a:spcPct val="0"/>
              </a:spcAft>
              <a:buFont typeface="Wingdings" charset="2"/>
              <a:buChar char="u"/>
            </a:pPr>
            <a:r>
              <a:rPr lang="en-US" sz="2600" dirty="0">
                <a:latin typeface="Calibri"/>
                <a:cs typeface="Calibri"/>
              </a:rPr>
              <a:t>Not revealing a conflict of interest could lead to removal from the hiring committee.  It could also lead to a complaint of unfair hiring practice. </a:t>
            </a:r>
          </a:p>
        </p:txBody>
      </p:sp>
      <p:sp>
        <p:nvSpPr>
          <p:cNvPr id="2" name="Slide Number Placeholder 1"/>
          <p:cNvSpPr>
            <a:spLocks noGrp="1"/>
          </p:cNvSpPr>
          <p:nvPr>
            <p:ph type="sldNum" sz="quarter" idx="12"/>
          </p:nvPr>
        </p:nvSpPr>
        <p:spPr/>
        <p:txBody>
          <a:bodyPr/>
          <a:lstStyle/>
          <a:p>
            <a:pPr>
              <a:defRPr/>
            </a:pPr>
            <a:fld id="{E6D55484-FEB9-9447-A85B-5276AD89C928}" type="slidenum">
              <a:rPr lang="en-US" smtClean="0"/>
              <a:pPr>
                <a:defRPr/>
              </a:pPr>
              <a:t>15</a:t>
            </a:fld>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7345" name="Rectangle 2"/>
          <p:cNvSpPr>
            <a:spLocks noGrp="1" noChangeArrowheads="1"/>
          </p:cNvSpPr>
          <p:nvPr>
            <p:ph type="title"/>
          </p:nvPr>
        </p:nvSpPr>
        <p:spPr/>
        <p:txBody>
          <a:bodyPr>
            <a:normAutofit/>
          </a:bodyPr>
          <a:lstStyle/>
          <a:p>
            <a:pPr eaLnBrk="1" hangingPunct="1"/>
            <a:r>
              <a:rPr lang="en-US" sz="3600" b="1" dirty="0">
                <a:latin typeface="Calibri" charset="0"/>
                <a:cs typeface="Times New Roman" charset="0"/>
              </a:rPr>
              <a:t>Internal or Other Known Candidates</a:t>
            </a:r>
          </a:p>
        </p:txBody>
      </p:sp>
      <p:sp>
        <p:nvSpPr>
          <p:cNvPr id="57346" name="Rectangle 3"/>
          <p:cNvSpPr>
            <a:spLocks noGrp="1" noChangeArrowheads="1"/>
          </p:cNvSpPr>
          <p:nvPr>
            <p:ph idx="1"/>
          </p:nvPr>
        </p:nvSpPr>
        <p:spPr>
          <a:xfrm>
            <a:off x="457200" y="1981200"/>
            <a:ext cx="8229600" cy="2743199"/>
          </a:xfrm>
        </p:spPr>
        <p:txBody>
          <a:bodyPr>
            <a:normAutofit fontScale="92500" lnSpcReduction="10000"/>
          </a:bodyPr>
          <a:lstStyle/>
          <a:p>
            <a:pPr fontAlgn="base">
              <a:lnSpc>
                <a:spcPct val="90000"/>
              </a:lnSpc>
              <a:spcAft>
                <a:spcPct val="0"/>
              </a:spcAft>
              <a:buFont typeface="Wingdings" charset="2"/>
              <a:buChar char="u"/>
            </a:pPr>
            <a:r>
              <a:rPr lang="en-US" sz="2600" dirty="0">
                <a:latin typeface="Calibri"/>
                <a:cs typeface="Calibri"/>
              </a:rPr>
              <a:t>Committee members must approach an internal or otherwise known  candidate in the same way you approach an external candidate.</a:t>
            </a:r>
          </a:p>
          <a:p>
            <a:pPr fontAlgn="base">
              <a:lnSpc>
                <a:spcPct val="90000"/>
              </a:lnSpc>
              <a:spcAft>
                <a:spcPct val="0"/>
              </a:spcAft>
              <a:buFont typeface="Wingdings" charset="2"/>
              <a:buChar char="u"/>
            </a:pPr>
            <a:r>
              <a:rPr lang="en-US" sz="2600" dirty="0">
                <a:latin typeface="Calibri"/>
                <a:cs typeface="Calibri"/>
              </a:rPr>
              <a:t>Committee members may not fill in any omissions in any Applicant’s  application materials or interview answers with information you may independently know about the candidate, (e.g. bad behavior, or known projects, research or grants that the candidate did not include).</a:t>
            </a:r>
          </a:p>
          <a:p>
            <a:pPr fontAlgn="base">
              <a:lnSpc>
                <a:spcPct val="90000"/>
              </a:lnSpc>
              <a:spcAft>
                <a:spcPct val="0"/>
              </a:spcAft>
              <a:buFont typeface="Wingdings" charset="2"/>
              <a:buChar char="u"/>
            </a:pPr>
            <a:endParaRPr lang="en-US" sz="2600" dirty="0">
              <a:latin typeface="Calibri"/>
              <a:cs typeface="Calibri"/>
            </a:endParaRPr>
          </a:p>
        </p:txBody>
      </p:sp>
      <p:sp>
        <p:nvSpPr>
          <p:cNvPr id="2" name="Slide Number Placeholder 1"/>
          <p:cNvSpPr>
            <a:spLocks noGrp="1"/>
          </p:cNvSpPr>
          <p:nvPr>
            <p:ph type="sldNum" sz="quarter" idx="12"/>
          </p:nvPr>
        </p:nvSpPr>
        <p:spPr/>
        <p:txBody>
          <a:bodyPr/>
          <a:lstStyle/>
          <a:p>
            <a:pPr>
              <a:defRPr/>
            </a:pPr>
            <a:fld id="{E6D55484-FEB9-9447-A85B-5276AD89C928}" type="slidenum">
              <a:rPr lang="en-US" smtClean="0"/>
              <a:pPr>
                <a:defRPr/>
              </a:pPr>
              <a:t>16</a:t>
            </a:fld>
            <a:endParaRPr lang="en-US" dirty="0"/>
          </a:p>
        </p:txBody>
      </p:sp>
    </p:spTree>
    <p:extLst>
      <p:ext uri="{BB962C8B-B14F-4D97-AF65-F5344CB8AC3E}">
        <p14:creationId xmlns:p14="http://schemas.microsoft.com/office/powerpoint/2010/main" val="9015661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7346" name="Rectangle 3"/>
          <p:cNvSpPr>
            <a:spLocks noGrp="1" noChangeArrowheads="1"/>
          </p:cNvSpPr>
          <p:nvPr>
            <p:ph idx="1"/>
          </p:nvPr>
        </p:nvSpPr>
        <p:spPr>
          <a:xfrm>
            <a:off x="457200" y="2209800"/>
            <a:ext cx="8229600" cy="990600"/>
          </a:xfrm>
        </p:spPr>
        <p:txBody>
          <a:bodyPr>
            <a:normAutofit/>
          </a:bodyPr>
          <a:lstStyle/>
          <a:p>
            <a:pPr marL="0" indent="0" algn="ctr" fontAlgn="base">
              <a:lnSpc>
                <a:spcPct val="90000"/>
              </a:lnSpc>
              <a:spcAft>
                <a:spcPct val="0"/>
              </a:spcAft>
              <a:buNone/>
            </a:pPr>
            <a:r>
              <a:rPr lang="en-US" sz="4400" b="1" dirty="0">
                <a:latin typeface="Calibri"/>
                <a:cs typeface="Calibri"/>
              </a:rPr>
              <a:t>Confidentiality</a:t>
            </a:r>
          </a:p>
          <a:p>
            <a:pPr fontAlgn="base">
              <a:lnSpc>
                <a:spcPct val="90000"/>
              </a:lnSpc>
              <a:spcAft>
                <a:spcPct val="0"/>
              </a:spcAft>
              <a:buFont typeface="Wingdings" charset="2"/>
              <a:buChar char="u"/>
            </a:pPr>
            <a:endParaRPr lang="en-US" sz="2600" dirty="0">
              <a:latin typeface="Calibri"/>
              <a:cs typeface="Calibri"/>
            </a:endParaRPr>
          </a:p>
        </p:txBody>
      </p:sp>
      <p:sp>
        <p:nvSpPr>
          <p:cNvPr id="5" name="Rectangle 5"/>
          <p:cNvSpPr txBox="1">
            <a:spLocks noChangeArrowheads="1"/>
          </p:cNvSpPr>
          <p:nvPr/>
        </p:nvSpPr>
        <p:spPr>
          <a:xfrm>
            <a:off x="1524000" y="5410200"/>
            <a:ext cx="6400800" cy="990600"/>
          </a:xfrm>
          <a:prstGeom prst="rect">
            <a:avLst/>
          </a:prstGeom>
        </p:spPr>
        <p:txBody>
          <a:bodyPr>
            <a:normAutofit/>
          </a:bodyPr>
          <a:lstStyle>
            <a:lvl1pPr marL="454025" indent="-454025" algn="l" defTabSz="914400" rtl="0" eaLnBrk="1" latinLnBrk="0" hangingPunct="1">
              <a:spcBef>
                <a:spcPts val="2000"/>
              </a:spcBef>
              <a:buClr>
                <a:schemeClr val="bg1">
                  <a:lumMod val="65000"/>
                </a:schemeClr>
              </a:buClr>
              <a:buSzPct val="90000"/>
              <a:buFont typeface="Wingdings" pitchFamily="2" charset="2"/>
              <a:buChar char=""/>
              <a:defRPr sz="2400" kern="1200">
                <a:solidFill>
                  <a:schemeClr val="tx1">
                    <a:lumMod val="85000"/>
                    <a:lumOff val="15000"/>
                  </a:schemeClr>
                </a:solidFill>
                <a:latin typeface="+mn-lt"/>
                <a:ea typeface="+mn-ea"/>
                <a:cs typeface="+mn-cs"/>
              </a:defRPr>
            </a:lvl1pPr>
            <a:lvl2pPr marL="914400" indent="-457200" algn="l" defTabSz="914400" rtl="0" eaLnBrk="1" latinLnBrk="0" hangingPunct="1">
              <a:spcBef>
                <a:spcPts val="600"/>
              </a:spcBef>
              <a:buClr>
                <a:schemeClr val="tx1">
                  <a:lumMod val="75000"/>
                  <a:lumOff val="25000"/>
                </a:schemeClr>
              </a:buClr>
              <a:buSzPct val="90000"/>
              <a:buFont typeface="Wingdings" pitchFamily="2" charset="2"/>
              <a:buChar char=""/>
              <a:defRPr sz="2200" kern="1200">
                <a:solidFill>
                  <a:schemeClr val="tx1">
                    <a:lumMod val="85000"/>
                    <a:lumOff val="15000"/>
                  </a:schemeClr>
                </a:solidFill>
                <a:latin typeface="+mn-lt"/>
                <a:ea typeface="+mn-ea"/>
                <a:cs typeface="+mn-cs"/>
              </a:defRPr>
            </a:lvl2pPr>
            <a:lvl3pPr marL="1260475" indent="-346075" algn="l" defTabSz="914400" rtl="0" eaLnBrk="1" latinLnBrk="0" hangingPunct="1">
              <a:spcBef>
                <a:spcPts val="600"/>
              </a:spcBef>
              <a:buClr>
                <a:schemeClr val="bg1">
                  <a:lumMod val="65000"/>
                </a:schemeClr>
              </a:buClr>
              <a:buSzPct val="90000"/>
              <a:buFont typeface="Wingdings" pitchFamily="2" charset="2"/>
              <a:buChar char=""/>
              <a:defRPr sz="2000" kern="1200">
                <a:solidFill>
                  <a:schemeClr val="tx1">
                    <a:lumMod val="85000"/>
                    <a:lumOff val="15000"/>
                  </a:schemeClr>
                </a:solidFill>
                <a:latin typeface="+mn-lt"/>
                <a:ea typeface="+mn-ea"/>
                <a:cs typeface="+mn-cs"/>
              </a:defRPr>
            </a:lvl3pPr>
            <a:lvl4pPr marL="1600200" indent="-339725" algn="l" defTabSz="914400" rtl="0" eaLnBrk="1" latinLnBrk="0" hangingPunct="1">
              <a:spcBef>
                <a:spcPts val="600"/>
              </a:spcBef>
              <a:buClr>
                <a:schemeClr val="tx1">
                  <a:lumMod val="75000"/>
                  <a:lumOff val="25000"/>
                </a:schemeClr>
              </a:buClr>
              <a:buSzPct val="90000"/>
              <a:buFont typeface="Wingdings" pitchFamily="2" charset="2"/>
              <a:buChar char=""/>
              <a:defRPr sz="1800" kern="1200">
                <a:solidFill>
                  <a:schemeClr val="tx1">
                    <a:lumMod val="85000"/>
                    <a:lumOff val="15000"/>
                  </a:schemeClr>
                </a:solidFill>
                <a:latin typeface="+mn-lt"/>
                <a:ea typeface="+mn-ea"/>
                <a:cs typeface="+mn-cs"/>
              </a:defRPr>
            </a:lvl4pPr>
            <a:lvl5pPr marL="1939925" indent="-331788" algn="l" defTabSz="914400" rtl="0" eaLnBrk="1" latinLnBrk="0" hangingPunct="1">
              <a:spcBef>
                <a:spcPts val="600"/>
              </a:spcBef>
              <a:buClr>
                <a:schemeClr val="bg1">
                  <a:lumMod val="65000"/>
                </a:schemeClr>
              </a:buClr>
              <a:buSzPct val="90000"/>
              <a:buFont typeface="Wingdings" pitchFamily="2" charset="2"/>
              <a:buChar char=""/>
              <a:defRPr sz="1800" kern="1200">
                <a:solidFill>
                  <a:schemeClr val="tx1">
                    <a:lumMod val="85000"/>
                    <a:lumOff val="15000"/>
                  </a:schemeClr>
                </a:solidFill>
                <a:latin typeface="+mn-lt"/>
                <a:ea typeface="+mn-ea"/>
                <a:cs typeface="+mn-cs"/>
              </a:defRPr>
            </a:lvl5pPr>
            <a:lvl6pPr marL="2290763" indent="-344488" algn="l" defTabSz="914400" rtl="0" eaLnBrk="1" latinLnBrk="0" hangingPunct="1">
              <a:spcBef>
                <a:spcPts val="600"/>
              </a:spcBef>
              <a:buClr>
                <a:schemeClr val="tx1">
                  <a:lumMod val="75000"/>
                  <a:lumOff val="2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6pPr>
            <a:lvl7pPr marL="2625725" indent="-344488" algn="l" defTabSz="914400" rtl="0" eaLnBrk="1" latinLnBrk="0" hangingPunct="1">
              <a:spcBef>
                <a:spcPts val="600"/>
              </a:spcBef>
              <a:buClr>
                <a:schemeClr val="bg1">
                  <a:lumMod val="6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7pPr>
            <a:lvl8pPr marL="2970213" indent="-344488" algn="l" defTabSz="914400" rtl="0" eaLnBrk="1" latinLnBrk="0" hangingPunct="1">
              <a:spcBef>
                <a:spcPts val="600"/>
              </a:spcBef>
              <a:buClr>
                <a:schemeClr val="tx1">
                  <a:lumMod val="75000"/>
                  <a:lumOff val="25000"/>
                </a:schemeClr>
              </a:buClr>
              <a:buSzPct val="90000"/>
              <a:buFont typeface="Wingdings" pitchFamily="2" charset="2"/>
              <a:buChar char=""/>
              <a:defRPr lang="en-US" sz="1800" kern="1200" dirty="0" smtClean="0">
                <a:solidFill>
                  <a:schemeClr val="tx1">
                    <a:lumMod val="85000"/>
                    <a:lumOff val="15000"/>
                  </a:schemeClr>
                </a:solidFill>
                <a:latin typeface="+mn-lt"/>
                <a:ea typeface="+mn-ea"/>
                <a:cs typeface="+mn-cs"/>
              </a:defRPr>
            </a:lvl8pPr>
            <a:lvl9pPr marL="3313113" indent="-344488" algn="l" defTabSz="914400" rtl="0" eaLnBrk="1" latinLnBrk="0" hangingPunct="1">
              <a:spcBef>
                <a:spcPts val="600"/>
              </a:spcBef>
              <a:buClr>
                <a:schemeClr val="bg1">
                  <a:lumMod val="65000"/>
                </a:schemeClr>
              </a:buClr>
              <a:buSzPct val="90000"/>
              <a:buFont typeface="Wingdings" pitchFamily="2" charset="2"/>
              <a:buChar char=""/>
              <a:defRPr lang="en-US" sz="1800" kern="1200" dirty="0">
                <a:solidFill>
                  <a:schemeClr val="tx1">
                    <a:lumMod val="85000"/>
                    <a:lumOff val="15000"/>
                  </a:schemeClr>
                </a:solidFill>
                <a:latin typeface="+mn-lt"/>
                <a:ea typeface="+mn-ea"/>
                <a:cs typeface="+mn-cs"/>
              </a:defRPr>
            </a:lvl9pPr>
          </a:lstStyle>
          <a:p>
            <a:pPr algn="ctr">
              <a:spcBef>
                <a:spcPts val="0"/>
              </a:spcBef>
              <a:buFontTx/>
              <a:buNone/>
            </a:pPr>
            <a:endParaRPr lang="en-US" sz="2800" b="1" dirty="0">
              <a:latin typeface="Calibri" charset="0"/>
            </a:endParaRPr>
          </a:p>
        </p:txBody>
      </p:sp>
      <p:sp>
        <p:nvSpPr>
          <p:cNvPr id="2" name="Slide Number Placeholder 1"/>
          <p:cNvSpPr>
            <a:spLocks noGrp="1"/>
          </p:cNvSpPr>
          <p:nvPr>
            <p:ph type="sldNum" sz="quarter" idx="12"/>
          </p:nvPr>
        </p:nvSpPr>
        <p:spPr/>
        <p:txBody>
          <a:bodyPr/>
          <a:lstStyle/>
          <a:p>
            <a:pPr>
              <a:defRPr/>
            </a:pPr>
            <a:fld id="{E6D55484-FEB9-9447-A85B-5276AD89C928}" type="slidenum">
              <a:rPr lang="en-US" smtClean="0"/>
              <a:pPr>
                <a:defRPr/>
              </a:pPr>
              <a:t>17</a:t>
            </a:fld>
            <a:endParaRPr lang="en-US" dirty="0"/>
          </a:p>
        </p:txBody>
      </p:sp>
    </p:spTree>
    <p:extLst>
      <p:ext uri="{BB962C8B-B14F-4D97-AF65-F5344CB8AC3E}">
        <p14:creationId xmlns:p14="http://schemas.microsoft.com/office/powerpoint/2010/main" val="32085600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92161" name="Rectangle 2"/>
          <p:cNvSpPr>
            <a:spLocks noGrp="1" noChangeArrowheads="1"/>
          </p:cNvSpPr>
          <p:nvPr>
            <p:ph type="title"/>
          </p:nvPr>
        </p:nvSpPr>
        <p:spPr/>
        <p:txBody>
          <a:bodyPr/>
          <a:lstStyle/>
          <a:p>
            <a:pPr eaLnBrk="1" hangingPunct="1"/>
            <a:r>
              <a:rPr lang="en-US" b="1" dirty="0">
                <a:latin typeface="Calibri" charset="0"/>
              </a:rPr>
              <a:t>Confidentiality</a:t>
            </a:r>
          </a:p>
        </p:txBody>
      </p:sp>
      <p:sp>
        <p:nvSpPr>
          <p:cNvPr id="92162" name="Rectangle 3"/>
          <p:cNvSpPr>
            <a:spLocks noGrp="1" noChangeArrowheads="1"/>
          </p:cNvSpPr>
          <p:nvPr>
            <p:ph idx="1"/>
          </p:nvPr>
        </p:nvSpPr>
        <p:spPr>
          <a:xfrm>
            <a:off x="381001" y="2133600"/>
            <a:ext cx="8477250" cy="4572000"/>
          </a:xfrm>
        </p:spPr>
        <p:txBody>
          <a:bodyPr>
            <a:noAutofit/>
          </a:bodyPr>
          <a:lstStyle/>
          <a:p>
            <a:pPr fontAlgn="base">
              <a:lnSpc>
                <a:spcPct val="110000"/>
              </a:lnSpc>
              <a:spcAft>
                <a:spcPct val="0"/>
              </a:spcAft>
              <a:buFont typeface="Wingdings" charset="2"/>
              <a:buChar char="u"/>
            </a:pPr>
            <a:r>
              <a:rPr lang="en-US" sz="2600" dirty="0">
                <a:latin typeface="Calibri"/>
                <a:cs typeface="Calibri"/>
              </a:rPr>
              <a:t>The hiring process is a confidential process. It is critical that all committee members maintain the highest degree of confidentiality in order to preserve the integrity of the process. </a:t>
            </a:r>
          </a:p>
          <a:p>
            <a:pPr fontAlgn="base">
              <a:lnSpc>
                <a:spcPct val="110000"/>
              </a:lnSpc>
              <a:spcAft>
                <a:spcPct val="0"/>
              </a:spcAft>
              <a:buFont typeface="Wingdings" charset="2"/>
              <a:buChar char="u"/>
            </a:pPr>
            <a:r>
              <a:rPr lang="en-US" sz="2600" dirty="0">
                <a:latin typeface="Calibri"/>
                <a:cs typeface="Calibri"/>
              </a:rPr>
              <a:t>We have promised confidentiality to all applicants.  Breaching that confidentiality could impact their current employment.</a:t>
            </a:r>
          </a:p>
          <a:p>
            <a:pPr fontAlgn="base">
              <a:lnSpc>
                <a:spcPct val="110000"/>
              </a:lnSpc>
              <a:spcAft>
                <a:spcPct val="0"/>
              </a:spcAft>
              <a:buFont typeface="Wingdings" charset="2"/>
              <a:buChar char="u"/>
            </a:pPr>
            <a:r>
              <a:rPr lang="en-US" sz="2600" dirty="0">
                <a:cs typeface="Calibri"/>
              </a:rPr>
              <a:t>Failure to maintain confidentiality may result in removal from the committee and disciplinary action.</a:t>
            </a:r>
          </a:p>
          <a:p>
            <a:pPr fontAlgn="base">
              <a:lnSpc>
                <a:spcPct val="110000"/>
              </a:lnSpc>
              <a:spcAft>
                <a:spcPct val="0"/>
              </a:spcAft>
              <a:buFont typeface="Wingdings" charset="2"/>
              <a:buChar char="u"/>
            </a:pPr>
            <a:endParaRPr lang="en-US" sz="2600" dirty="0">
              <a:latin typeface="Calibri"/>
              <a:cs typeface="Calibri"/>
            </a:endParaRPr>
          </a:p>
        </p:txBody>
      </p:sp>
      <p:sp>
        <p:nvSpPr>
          <p:cNvPr id="2" name="Slide Number Placeholder 1"/>
          <p:cNvSpPr>
            <a:spLocks noGrp="1"/>
          </p:cNvSpPr>
          <p:nvPr>
            <p:ph type="sldNum" sz="quarter" idx="12"/>
          </p:nvPr>
        </p:nvSpPr>
        <p:spPr/>
        <p:txBody>
          <a:bodyPr/>
          <a:lstStyle/>
          <a:p>
            <a:pPr>
              <a:defRPr/>
            </a:pPr>
            <a:fld id="{E6D55484-FEB9-9447-A85B-5276AD89C928}" type="slidenum">
              <a:rPr lang="en-US" smtClean="0"/>
              <a:pPr>
                <a:defRPr/>
              </a:pPr>
              <a:t>18</a:t>
            </a:fld>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92161" name="Rectangle 2"/>
          <p:cNvSpPr>
            <a:spLocks noGrp="1" noChangeArrowheads="1"/>
          </p:cNvSpPr>
          <p:nvPr>
            <p:ph type="title"/>
          </p:nvPr>
        </p:nvSpPr>
        <p:spPr/>
        <p:txBody>
          <a:bodyPr>
            <a:normAutofit/>
          </a:bodyPr>
          <a:lstStyle/>
          <a:p>
            <a:pPr eaLnBrk="1" hangingPunct="1"/>
            <a:r>
              <a:rPr lang="en-US" sz="3600" b="1" dirty="0">
                <a:latin typeface="Calibri" charset="0"/>
              </a:rPr>
              <a:t>Confidentiality</a:t>
            </a:r>
          </a:p>
        </p:txBody>
      </p:sp>
      <p:sp>
        <p:nvSpPr>
          <p:cNvPr id="92162" name="Rectangle 3"/>
          <p:cNvSpPr>
            <a:spLocks noGrp="1" noChangeArrowheads="1"/>
          </p:cNvSpPr>
          <p:nvPr>
            <p:ph idx="1"/>
          </p:nvPr>
        </p:nvSpPr>
        <p:spPr>
          <a:xfrm>
            <a:off x="381001" y="2133600"/>
            <a:ext cx="8477250" cy="3992563"/>
          </a:xfrm>
        </p:spPr>
        <p:txBody>
          <a:bodyPr>
            <a:noAutofit/>
          </a:bodyPr>
          <a:lstStyle/>
          <a:p>
            <a:pPr fontAlgn="base">
              <a:lnSpc>
                <a:spcPct val="110000"/>
              </a:lnSpc>
              <a:spcAft>
                <a:spcPct val="0"/>
              </a:spcAft>
              <a:buFont typeface="Wingdings" charset="2"/>
              <a:buChar char="u"/>
            </a:pPr>
            <a:r>
              <a:rPr lang="en-US" sz="2600" dirty="0">
                <a:latin typeface="Calibri"/>
                <a:cs typeface="Calibri"/>
              </a:rPr>
              <a:t>The confidentiality requirement extends throughout this process and after the process is completed.  In other words – forever.</a:t>
            </a:r>
          </a:p>
          <a:p>
            <a:pPr fontAlgn="base">
              <a:lnSpc>
                <a:spcPct val="110000"/>
              </a:lnSpc>
              <a:spcAft>
                <a:spcPct val="0"/>
              </a:spcAft>
              <a:buFont typeface="Wingdings" charset="2"/>
              <a:buChar char="u"/>
            </a:pPr>
            <a:r>
              <a:rPr lang="en-US" sz="2600" dirty="0">
                <a:latin typeface="Calibri"/>
                <a:cs typeface="Calibri"/>
              </a:rPr>
              <a:t>Examples of breaches of confidential include:</a:t>
            </a:r>
          </a:p>
          <a:p>
            <a:pPr marL="746125" lvl="1" indent="-288925" fontAlgn="base">
              <a:lnSpc>
                <a:spcPct val="110000"/>
              </a:lnSpc>
              <a:spcAft>
                <a:spcPct val="0"/>
              </a:spcAft>
              <a:buFont typeface="Courier New" pitchFamily="49" charset="0"/>
              <a:buChar char="o"/>
            </a:pPr>
            <a:r>
              <a:rPr lang="en-US" sz="2000" dirty="0">
                <a:latin typeface="Calibri"/>
                <a:cs typeface="Calibri"/>
              </a:rPr>
              <a:t>Unofficially contacting college colleagues for information about applicants</a:t>
            </a:r>
          </a:p>
          <a:p>
            <a:pPr marL="746125" lvl="1" indent="-288925" fontAlgn="base">
              <a:lnSpc>
                <a:spcPct val="110000"/>
              </a:lnSpc>
              <a:spcAft>
                <a:spcPct val="0"/>
              </a:spcAft>
              <a:buFont typeface="Courier New" pitchFamily="49" charset="0"/>
              <a:buChar char="o"/>
            </a:pPr>
            <a:r>
              <a:rPr lang="en-US" sz="2000" dirty="0">
                <a:latin typeface="Calibri"/>
                <a:cs typeface="Calibri"/>
              </a:rPr>
              <a:t>Answering questions from curious colleagues regarding the pool or the process</a:t>
            </a:r>
          </a:p>
          <a:p>
            <a:pPr marL="746125" lvl="1" indent="-288925" fontAlgn="base">
              <a:lnSpc>
                <a:spcPct val="110000"/>
              </a:lnSpc>
              <a:spcAft>
                <a:spcPct val="0"/>
              </a:spcAft>
              <a:buFont typeface="Courier New" pitchFamily="49" charset="0"/>
              <a:buChar char="o"/>
            </a:pPr>
            <a:r>
              <a:rPr lang="en-US" sz="2000" dirty="0">
                <a:latin typeface="Calibri"/>
                <a:cs typeface="Calibri"/>
              </a:rPr>
              <a:t>Divulging information about applicants or committee discussions at any time before, during, or after the process.</a:t>
            </a:r>
          </a:p>
        </p:txBody>
      </p:sp>
      <p:sp>
        <p:nvSpPr>
          <p:cNvPr id="2" name="Slide Number Placeholder 1"/>
          <p:cNvSpPr>
            <a:spLocks noGrp="1"/>
          </p:cNvSpPr>
          <p:nvPr>
            <p:ph type="sldNum" sz="quarter" idx="12"/>
          </p:nvPr>
        </p:nvSpPr>
        <p:spPr/>
        <p:txBody>
          <a:bodyPr/>
          <a:lstStyle/>
          <a:p>
            <a:pPr>
              <a:defRPr/>
            </a:pPr>
            <a:fld id="{E6D55484-FEB9-9447-A85B-5276AD89C928}" type="slidenum">
              <a:rPr lang="en-US" smtClean="0"/>
              <a:pPr>
                <a:defRPr/>
              </a:pPr>
              <a:t>19</a:t>
            </a:fld>
            <a:endParaRPr lang="en-US" dirty="0"/>
          </a:p>
        </p:txBody>
      </p:sp>
    </p:spTree>
    <p:extLst>
      <p:ext uri="{BB962C8B-B14F-4D97-AF65-F5344CB8AC3E}">
        <p14:creationId xmlns:p14="http://schemas.microsoft.com/office/powerpoint/2010/main" val="19295446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1505" name="Rectangle 2"/>
          <p:cNvSpPr>
            <a:spLocks noGrp="1" noChangeArrowheads="1"/>
          </p:cNvSpPr>
          <p:nvPr>
            <p:ph type="title"/>
          </p:nvPr>
        </p:nvSpPr>
        <p:spPr>
          <a:xfrm>
            <a:off x="381000" y="685800"/>
            <a:ext cx="8574087" cy="967840"/>
          </a:xfrm>
        </p:spPr>
        <p:txBody>
          <a:bodyPr>
            <a:normAutofit/>
          </a:bodyPr>
          <a:lstStyle/>
          <a:p>
            <a:pPr eaLnBrk="1" hangingPunct="1"/>
            <a:r>
              <a:rPr lang="en-US" sz="3600" b="1" dirty="0">
                <a:latin typeface="Calibri" charset="0"/>
                <a:cs typeface="Times New Roman" charset="0"/>
              </a:rPr>
              <a:t>What We’ll Cover</a:t>
            </a:r>
          </a:p>
        </p:txBody>
      </p:sp>
      <p:sp>
        <p:nvSpPr>
          <p:cNvPr id="21506" name="Rectangle 3"/>
          <p:cNvSpPr>
            <a:spLocks noGrp="1" noChangeArrowheads="1"/>
          </p:cNvSpPr>
          <p:nvPr>
            <p:ph idx="1"/>
          </p:nvPr>
        </p:nvSpPr>
        <p:spPr>
          <a:xfrm>
            <a:off x="381001" y="2133600"/>
            <a:ext cx="8477250" cy="4191000"/>
          </a:xfrm>
        </p:spPr>
        <p:txBody>
          <a:bodyPr>
            <a:normAutofit fontScale="70000" lnSpcReduction="20000"/>
          </a:bodyPr>
          <a:lstStyle/>
          <a:p>
            <a:pPr eaLnBrk="1" hangingPunct="1">
              <a:spcBef>
                <a:spcPts val="1800"/>
              </a:spcBef>
              <a:buFont typeface="Wingdings" charset="2"/>
              <a:buChar char="u"/>
            </a:pPr>
            <a:r>
              <a:rPr lang="en-US" sz="3700" dirty="0">
                <a:latin typeface="Calibri"/>
                <a:cs typeface="Calibri"/>
              </a:rPr>
              <a:t>Concepts of Equal Employment Opportunity,  Diversity and Bias</a:t>
            </a:r>
          </a:p>
          <a:p>
            <a:pPr>
              <a:spcBef>
                <a:spcPts val="1800"/>
              </a:spcBef>
              <a:buFont typeface="Wingdings" charset="2"/>
              <a:buChar char="u"/>
            </a:pPr>
            <a:r>
              <a:rPr lang="en-US" sz="3700" dirty="0">
                <a:cs typeface="Calibri"/>
              </a:rPr>
              <a:t>Confidentiality</a:t>
            </a:r>
          </a:p>
          <a:p>
            <a:pPr>
              <a:spcBef>
                <a:spcPts val="1800"/>
              </a:spcBef>
              <a:buFont typeface="Wingdings" charset="2"/>
              <a:buChar char="u"/>
            </a:pPr>
            <a:r>
              <a:rPr lang="en-US" sz="3700" dirty="0">
                <a:cs typeface="Calibri"/>
              </a:rPr>
              <a:t>Roles and Responsibilities</a:t>
            </a:r>
          </a:p>
          <a:p>
            <a:pPr eaLnBrk="1" hangingPunct="1">
              <a:spcBef>
                <a:spcPts val="1800"/>
              </a:spcBef>
              <a:buFont typeface="Wingdings" charset="2"/>
              <a:buChar char="u"/>
            </a:pPr>
            <a:r>
              <a:rPr lang="en-US" sz="3700" dirty="0">
                <a:latin typeface="Calibri"/>
                <a:cs typeface="Calibri"/>
              </a:rPr>
              <a:t>Application Screening</a:t>
            </a:r>
          </a:p>
          <a:p>
            <a:pPr eaLnBrk="1" hangingPunct="1">
              <a:spcBef>
                <a:spcPts val="1800"/>
              </a:spcBef>
              <a:buFont typeface="Wingdings" charset="2"/>
              <a:buChar char="u"/>
            </a:pPr>
            <a:r>
              <a:rPr lang="en-US" sz="3700" dirty="0">
                <a:latin typeface="Calibri"/>
                <a:cs typeface="Calibri"/>
              </a:rPr>
              <a:t>Preparing for Interviews</a:t>
            </a:r>
          </a:p>
          <a:p>
            <a:pPr eaLnBrk="1" hangingPunct="1">
              <a:spcBef>
                <a:spcPts val="1800"/>
              </a:spcBef>
              <a:buFont typeface="Wingdings" charset="2"/>
              <a:buChar char="u"/>
            </a:pPr>
            <a:r>
              <a:rPr lang="en-US" sz="3700" dirty="0">
                <a:latin typeface="Calibri"/>
                <a:cs typeface="Calibri"/>
              </a:rPr>
              <a:t>Deliberations Process</a:t>
            </a:r>
          </a:p>
          <a:p>
            <a:pPr eaLnBrk="1" hangingPunct="1">
              <a:spcBef>
                <a:spcPts val="1800"/>
              </a:spcBef>
              <a:buFont typeface="Wingdings" charset="2"/>
              <a:buChar char="u"/>
            </a:pPr>
            <a:r>
              <a:rPr lang="en-US" sz="3700" dirty="0">
                <a:latin typeface="Calibri"/>
                <a:cs typeface="Calibri"/>
              </a:rPr>
              <a:t>Candidates with Disabilities</a:t>
            </a:r>
          </a:p>
          <a:p>
            <a:pPr marL="0" indent="0" eaLnBrk="1" hangingPunct="1">
              <a:buNone/>
            </a:pPr>
            <a:endParaRPr lang="en-US" sz="2600" dirty="0">
              <a:latin typeface="Calibri"/>
              <a:cs typeface="Calibri"/>
            </a:endParaRPr>
          </a:p>
          <a:p>
            <a:pPr eaLnBrk="1" hangingPunct="1">
              <a:buFont typeface="Wingdings" charset="2"/>
              <a:buChar char="u"/>
            </a:pPr>
            <a:endParaRPr lang="en-US" sz="2600" dirty="0">
              <a:latin typeface="Calibri"/>
              <a:cs typeface="Calibri"/>
            </a:endParaRPr>
          </a:p>
          <a:p>
            <a:pPr marL="0" indent="0" eaLnBrk="1" hangingPunct="1">
              <a:buFont typeface="Wingdings" charset="0"/>
              <a:buNone/>
            </a:pPr>
            <a:endParaRPr lang="en-US" sz="2600" dirty="0">
              <a:latin typeface="Calibri"/>
              <a:cs typeface="Calibri"/>
            </a:endParaRPr>
          </a:p>
          <a:p>
            <a:pPr marL="0" indent="0" eaLnBrk="1" hangingPunct="1">
              <a:buFont typeface="Wingdings" charset="0"/>
              <a:buNone/>
            </a:pPr>
            <a:endParaRPr lang="en-US" sz="2600" dirty="0">
              <a:latin typeface="Calibri"/>
              <a:cs typeface="Calibri"/>
            </a:endParaRPr>
          </a:p>
          <a:p>
            <a:pPr marL="0" indent="0" eaLnBrk="1" hangingPunct="1">
              <a:buFont typeface="Wingdings" charset="0"/>
              <a:buNone/>
            </a:pPr>
            <a:endParaRPr lang="en-US" sz="2600" dirty="0">
              <a:latin typeface="Calibri"/>
              <a:cs typeface="Calibri"/>
            </a:endParaRPr>
          </a:p>
        </p:txBody>
      </p:sp>
      <p:sp>
        <p:nvSpPr>
          <p:cNvPr id="3" name="Slide Number Placeholder 2"/>
          <p:cNvSpPr>
            <a:spLocks noGrp="1"/>
          </p:cNvSpPr>
          <p:nvPr>
            <p:ph type="sldNum" sz="quarter" idx="12"/>
          </p:nvPr>
        </p:nvSpPr>
        <p:spPr/>
        <p:txBody>
          <a:bodyPr/>
          <a:lstStyle/>
          <a:p>
            <a:pPr>
              <a:defRPr/>
            </a:pPr>
            <a:fld id="{E6D55484-FEB9-9447-A85B-5276AD89C928}" type="slidenum">
              <a:rPr lang="en-US" smtClean="0"/>
              <a:pPr>
                <a:defRPr/>
              </a:pPr>
              <a:t>2</a:t>
            </a:fld>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7346" name="Rectangle 3"/>
          <p:cNvSpPr>
            <a:spLocks noGrp="1" noChangeArrowheads="1"/>
          </p:cNvSpPr>
          <p:nvPr>
            <p:ph idx="1"/>
          </p:nvPr>
        </p:nvSpPr>
        <p:spPr>
          <a:xfrm>
            <a:off x="457200" y="2667000"/>
            <a:ext cx="8229600" cy="990600"/>
          </a:xfrm>
        </p:spPr>
        <p:txBody>
          <a:bodyPr>
            <a:normAutofit/>
          </a:bodyPr>
          <a:lstStyle/>
          <a:p>
            <a:pPr marL="0" indent="0" algn="ctr" fontAlgn="base">
              <a:lnSpc>
                <a:spcPct val="90000"/>
              </a:lnSpc>
              <a:spcAft>
                <a:spcPct val="0"/>
              </a:spcAft>
              <a:buNone/>
            </a:pPr>
            <a:r>
              <a:rPr lang="en-US" sz="4400" b="1" dirty="0">
                <a:latin typeface="Calibri"/>
                <a:cs typeface="Calibri"/>
              </a:rPr>
              <a:t>Application Screening</a:t>
            </a:r>
          </a:p>
          <a:p>
            <a:pPr fontAlgn="base">
              <a:lnSpc>
                <a:spcPct val="90000"/>
              </a:lnSpc>
              <a:spcAft>
                <a:spcPct val="0"/>
              </a:spcAft>
              <a:buFont typeface="Wingdings" charset="2"/>
              <a:buChar char="u"/>
            </a:pPr>
            <a:endParaRPr lang="en-US" sz="2600" dirty="0">
              <a:latin typeface="Calibri"/>
              <a:cs typeface="Calibri"/>
            </a:endParaRPr>
          </a:p>
        </p:txBody>
      </p:sp>
      <p:sp>
        <p:nvSpPr>
          <p:cNvPr id="2" name="Slide Number Placeholder 1"/>
          <p:cNvSpPr>
            <a:spLocks noGrp="1"/>
          </p:cNvSpPr>
          <p:nvPr>
            <p:ph type="sldNum" sz="quarter" idx="12"/>
          </p:nvPr>
        </p:nvSpPr>
        <p:spPr/>
        <p:txBody>
          <a:bodyPr/>
          <a:lstStyle/>
          <a:p>
            <a:pPr>
              <a:defRPr/>
            </a:pPr>
            <a:fld id="{E6D55484-FEB9-9447-A85B-5276AD89C928}" type="slidenum">
              <a:rPr lang="en-US" smtClean="0"/>
              <a:pPr>
                <a:defRPr/>
              </a:pPr>
              <a:t>20</a:t>
            </a:fld>
            <a:endParaRPr lang="en-US" dirty="0"/>
          </a:p>
        </p:txBody>
      </p:sp>
    </p:spTree>
    <p:extLst>
      <p:ext uri="{BB962C8B-B14F-4D97-AF65-F5344CB8AC3E}">
        <p14:creationId xmlns:p14="http://schemas.microsoft.com/office/powerpoint/2010/main" val="40171940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7345" name="Rectangle 2"/>
          <p:cNvSpPr>
            <a:spLocks noGrp="1" noChangeArrowheads="1"/>
          </p:cNvSpPr>
          <p:nvPr>
            <p:ph type="title"/>
          </p:nvPr>
        </p:nvSpPr>
        <p:spPr/>
        <p:txBody>
          <a:bodyPr>
            <a:normAutofit/>
          </a:bodyPr>
          <a:lstStyle/>
          <a:p>
            <a:pPr eaLnBrk="1" hangingPunct="1"/>
            <a:r>
              <a:rPr lang="en-US" sz="3600" b="1" dirty="0">
                <a:latin typeface="Calibri" charset="0"/>
                <a:cs typeface="Times New Roman" charset="0"/>
              </a:rPr>
              <a:t>Application Screening</a:t>
            </a:r>
          </a:p>
        </p:txBody>
      </p:sp>
      <p:sp>
        <p:nvSpPr>
          <p:cNvPr id="57346" name="Rectangle 3"/>
          <p:cNvSpPr>
            <a:spLocks noGrp="1" noChangeArrowheads="1"/>
          </p:cNvSpPr>
          <p:nvPr>
            <p:ph idx="1"/>
          </p:nvPr>
        </p:nvSpPr>
        <p:spPr>
          <a:xfrm>
            <a:off x="457200" y="1981200"/>
            <a:ext cx="8229600" cy="4724400"/>
          </a:xfrm>
        </p:spPr>
        <p:txBody>
          <a:bodyPr>
            <a:normAutofit/>
          </a:bodyPr>
          <a:lstStyle/>
          <a:p>
            <a:pPr fontAlgn="base">
              <a:lnSpc>
                <a:spcPct val="90000"/>
              </a:lnSpc>
              <a:spcAft>
                <a:spcPct val="0"/>
              </a:spcAft>
              <a:buFont typeface="Wingdings" charset="2"/>
              <a:buChar char="u"/>
            </a:pPr>
            <a:r>
              <a:rPr lang="en-US" sz="2600" dirty="0">
                <a:latin typeface="Calibri"/>
                <a:cs typeface="Calibri"/>
              </a:rPr>
              <a:t>Application screening is done online.  If this is a problem for anyone let the committee chair know.</a:t>
            </a:r>
          </a:p>
          <a:p>
            <a:pPr fontAlgn="base">
              <a:lnSpc>
                <a:spcPct val="90000"/>
              </a:lnSpc>
              <a:spcAft>
                <a:spcPct val="0"/>
              </a:spcAft>
              <a:buFont typeface="Wingdings" charset="2"/>
              <a:buChar char="u"/>
            </a:pPr>
            <a:r>
              <a:rPr lang="en-US" sz="2600" dirty="0">
                <a:latin typeface="Calibri"/>
                <a:cs typeface="Calibri"/>
              </a:rPr>
              <a:t>Each committee member will score the applicants based only on the job related criteria established by the committee.</a:t>
            </a:r>
          </a:p>
          <a:p>
            <a:pPr fontAlgn="base">
              <a:lnSpc>
                <a:spcPct val="90000"/>
              </a:lnSpc>
              <a:spcAft>
                <a:spcPct val="0"/>
              </a:spcAft>
              <a:buFont typeface="Wingdings" charset="2"/>
              <a:buChar char="u"/>
            </a:pPr>
            <a:r>
              <a:rPr lang="en-US" sz="2600" dirty="0">
                <a:latin typeface="Calibri"/>
                <a:cs typeface="Calibri"/>
              </a:rPr>
              <a:t>Scoring is an individual activity.  Committee members should not be discussing the candidates and/or the scoring of candidates outside the group committee meetings and deliberations</a:t>
            </a:r>
            <a:r>
              <a:rPr lang="en-US" sz="2600" dirty="0" smtClean="0">
                <a:latin typeface="Calibri"/>
                <a:cs typeface="Calibri"/>
              </a:rPr>
              <a:t>.</a:t>
            </a:r>
            <a:endParaRPr lang="en-US" sz="2600" dirty="0">
              <a:latin typeface="Calibri"/>
              <a:cs typeface="Calibri"/>
            </a:endParaRPr>
          </a:p>
        </p:txBody>
      </p:sp>
      <p:sp>
        <p:nvSpPr>
          <p:cNvPr id="2" name="Slide Number Placeholder 1"/>
          <p:cNvSpPr>
            <a:spLocks noGrp="1"/>
          </p:cNvSpPr>
          <p:nvPr>
            <p:ph type="sldNum" sz="quarter" idx="12"/>
          </p:nvPr>
        </p:nvSpPr>
        <p:spPr/>
        <p:txBody>
          <a:bodyPr/>
          <a:lstStyle/>
          <a:p>
            <a:pPr>
              <a:defRPr/>
            </a:pPr>
            <a:fld id="{E6D55484-FEB9-9447-A85B-5276AD89C928}" type="slidenum">
              <a:rPr lang="en-US" smtClean="0"/>
              <a:pPr>
                <a:defRPr/>
              </a:pPr>
              <a:t>21</a:t>
            </a:fld>
            <a:endParaRPr lang="en-US" dirty="0"/>
          </a:p>
        </p:txBody>
      </p:sp>
    </p:spTree>
    <p:extLst>
      <p:ext uri="{BB962C8B-B14F-4D97-AF65-F5344CB8AC3E}">
        <p14:creationId xmlns:p14="http://schemas.microsoft.com/office/powerpoint/2010/main" val="41779519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345" name="Rectangle 2"/>
          <p:cNvSpPr>
            <a:spLocks noGrp="1" noChangeArrowheads="1"/>
          </p:cNvSpPr>
          <p:nvPr>
            <p:ph type="title"/>
          </p:nvPr>
        </p:nvSpPr>
        <p:spPr/>
        <p:txBody>
          <a:bodyPr>
            <a:normAutofit/>
          </a:bodyPr>
          <a:lstStyle/>
          <a:p>
            <a:pPr eaLnBrk="1" hangingPunct="1"/>
            <a:r>
              <a:rPr lang="en-US" sz="3600" b="1" dirty="0">
                <a:latin typeface="Calibri" charset="0"/>
                <a:cs typeface="Times New Roman" charset="0"/>
              </a:rPr>
              <a:t>Application Screening</a:t>
            </a:r>
          </a:p>
        </p:txBody>
      </p:sp>
      <p:sp>
        <p:nvSpPr>
          <p:cNvPr id="57346" name="Rectangle 3"/>
          <p:cNvSpPr>
            <a:spLocks noGrp="1" noChangeArrowheads="1"/>
          </p:cNvSpPr>
          <p:nvPr>
            <p:ph idx="1"/>
          </p:nvPr>
        </p:nvSpPr>
        <p:spPr>
          <a:xfrm>
            <a:off x="457200" y="1981200"/>
            <a:ext cx="8229600" cy="4724400"/>
          </a:xfrm>
        </p:spPr>
        <p:txBody>
          <a:bodyPr>
            <a:normAutofit/>
          </a:bodyPr>
          <a:lstStyle/>
          <a:p>
            <a:pPr fontAlgn="base">
              <a:lnSpc>
                <a:spcPct val="90000"/>
              </a:lnSpc>
              <a:spcAft>
                <a:spcPct val="0"/>
              </a:spcAft>
              <a:buFont typeface="Wingdings" charset="2"/>
              <a:buChar char="u"/>
            </a:pPr>
            <a:endParaRPr lang="en-US" sz="2600" dirty="0" smtClean="0">
              <a:latin typeface="Calibri"/>
              <a:cs typeface="Calibri"/>
            </a:endParaRPr>
          </a:p>
          <a:p>
            <a:pPr fontAlgn="base">
              <a:lnSpc>
                <a:spcPct val="90000"/>
              </a:lnSpc>
              <a:spcAft>
                <a:spcPct val="0"/>
              </a:spcAft>
              <a:buFont typeface="Wingdings" charset="2"/>
              <a:buChar char="u"/>
            </a:pPr>
            <a:r>
              <a:rPr lang="en-US" sz="2600" dirty="0">
                <a:cs typeface="Calibri"/>
              </a:rPr>
              <a:t>The committee will convene to rank the candidates and determine which candidates to invite for interview</a:t>
            </a:r>
            <a:r>
              <a:rPr lang="en-US" sz="2600" dirty="0" smtClean="0">
                <a:cs typeface="Calibri"/>
              </a:rPr>
              <a:t>.</a:t>
            </a:r>
          </a:p>
          <a:p>
            <a:pPr lvl="1" fontAlgn="base">
              <a:lnSpc>
                <a:spcPct val="90000"/>
              </a:lnSpc>
              <a:spcAft>
                <a:spcPct val="0"/>
              </a:spcAft>
              <a:buFont typeface="Wingdings" charset="2"/>
              <a:buChar char="u"/>
            </a:pPr>
            <a:r>
              <a:rPr lang="en-US" sz="2400" dirty="0" smtClean="0">
                <a:cs typeface="Calibri"/>
              </a:rPr>
              <a:t>The committee should look for a “natural” break (</a:t>
            </a:r>
            <a:r>
              <a:rPr lang="en-US" sz="2400" dirty="0">
                <a:cs typeface="Calibri"/>
              </a:rPr>
              <a:t>the largest point gaps between candidates)</a:t>
            </a:r>
          </a:p>
          <a:p>
            <a:pPr lvl="1" fontAlgn="base">
              <a:lnSpc>
                <a:spcPct val="90000"/>
              </a:lnSpc>
              <a:spcAft>
                <a:spcPct val="0"/>
              </a:spcAft>
              <a:buFont typeface="Wingdings" charset="2"/>
              <a:buChar char="u"/>
            </a:pPr>
            <a:r>
              <a:rPr lang="en-US" sz="2400" dirty="0" smtClean="0">
                <a:cs typeface="Calibri"/>
              </a:rPr>
              <a:t> in scores There are </a:t>
            </a:r>
            <a:r>
              <a:rPr lang="en-US" sz="2400" u="sng" dirty="0" smtClean="0">
                <a:cs typeface="Calibri"/>
              </a:rPr>
              <a:t>no</a:t>
            </a:r>
            <a:r>
              <a:rPr lang="en-US" sz="2400" dirty="0" smtClean="0">
                <a:cs typeface="Calibri"/>
              </a:rPr>
              <a:t> predetermined number of candidates to interview</a:t>
            </a:r>
          </a:p>
          <a:p>
            <a:pPr lvl="1" fontAlgn="base">
              <a:lnSpc>
                <a:spcPct val="90000"/>
              </a:lnSpc>
              <a:spcAft>
                <a:spcPct val="0"/>
              </a:spcAft>
              <a:buFont typeface="Wingdings" charset="2"/>
              <a:buChar char="u"/>
            </a:pPr>
            <a:r>
              <a:rPr lang="en-US" sz="2400" dirty="0" smtClean="0">
                <a:cs typeface="Calibri"/>
              </a:rPr>
              <a:t>There are no alternates</a:t>
            </a:r>
            <a:endParaRPr lang="en-US" sz="2400" dirty="0">
              <a:cs typeface="Calibri"/>
            </a:endParaRPr>
          </a:p>
          <a:p>
            <a:pPr fontAlgn="base">
              <a:lnSpc>
                <a:spcPct val="90000"/>
              </a:lnSpc>
              <a:spcAft>
                <a:spcPct val="0"/>
              </a:spcAft>
              <a:buFont typeface="Wingdings" charset="2"/>
              <a:buChar char="u"/>
            </a:pPr>
            <a:r>
              <a:rPr lang="en-US" sz="2600" dirty="0" smtClean="0">
                <a:latin typeface="Calibri"/>
                <a:cs typeface="Calibri"/>
              </a:rPr>
              <a:t>Remember </a:t>
            </a:r>
            <a:r>
              <a:rPr lang="en-US" sz="2600" dirty="0">
                <a:latin typeface="Calibri"/>
                <a:cs typeface="Calibri"/>
              </a:rPr>
              <a:t>to maintain confidentiality!</a:t>
            </a:r>
          </a:p>
          <a:p>
            <a:pPr fontAlgn="base">
              <a:lnSpc>
                <a:spcPct val="90000"/>
              </a:lnSpc>
              <a:spcAft>
                <a:spcPct val="0"/>
              </a:spcAft>
              <a:buFont typeface="Wingdings" charset="2"/>
              <a:buChar char="u"/>
            </a:pPr>
            <a:endParaRPr lang="en-US" sz="2600" dirty="0">
              <a:latin typeface="Calibri"/>
              <a:cs typeface="Calibri"/>
            </a:endParaRPr>
          </a:p>
        </p:txBody>
      </p:sp>
      <p:sp>
        <p:nvSpPr>
          <p:cNvPr id="2" name="Slide Number Placeholder 1"/>
          <p:cNvSpPr>
            <a:spLocks noGrp="1"/>
          </p:cNvSpPr>
          <p:nvPr>
            <p:ph type="sldNum" sz="quarter" idx="12"/>
          </p:nvPr>
        </p:nvSpPr>
        <p:spPr/>
        <p:txBody>
          <a:bodyPr/>
          <a:lstStyle/>
          <a:p>
            <a:pPr>
              <a:defRPr/>
            </a:pPr>
            <a:fld id="{E6D55484-FEB9-9447-A85B-5276AD89C928}" type="slidenum">
              <a:rPr lang="en-US" smtClean="0"/>
              <a:pPr>
                <a:defRPr/>
              </a:pPr>
              <a:t>22</a:t>
            </a:fld>
            <a:endParaRPr lang="en-US" dirty="0"/>
          </a:p>
        </p:txBody>
      </p:sp>
    </p:spTree>
    <p:extLst>
      <p:ext uri="{BB962C8B-B14F-4D97-AF65-F5344CB8AC3E}">
        <p14:creationId xmlns:p14="http://schemas.microsoft.com/office/powerpoint/2010/main" val="13963842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7346" name="Rectangle 3"/>
          <p:cNvSpPr>
            <a:spLocks noGrp="1" noChangeArrowheads="1"/>
          </p:cNvSpPr>
          <p:nvPr>
            <p:ph idx="1"/>
          </p:nvPr>
        </p:nvSpPr>
        <p:spPr>
          <a:xfrm>
            <a:off x="457200" y="2667000"/>
            <a:ext cx="8229600" cy="990600"/>
          </a:xfrm>
        </p:spPr>
        <p:txBody>
          <a:bodyPr>
            <a:normAutofit/>
          </a:bodyPr>
          <a:lstStyle/>
          <a:p>
            <a:pPr marL="0" indent="0" algn="ctr" fontAlgn="base">
              <a:lnSpc>
                <a:spcPct val="90000"/>
              </a:lnSpc>
              <a:spcAft>
                <a:spcPct val="0"/>
              </a:spcAft>
              <a:buNone/>
            </a:pPr>
            <a:r>
              <a:rPr lang="en-US" sz="4400" b="1" dirty="0">
                <a:latin typeface="Calibri"/>
                <a:cs typeface="Calibri"/>
              </a:rPr>
              <a:t>Preparing for Interviews</a:t>
            </a:r>
          </a:p>
          <a:p>
            <a:pPr fontAlgn="base">
              <a:lnSpc>
                <a:spcPct val="90000"/>
              </a:lnSpc>
              <a:spcAft>
                <a:spcPct val="0"/>
              </a:spcAft>
              <a:buFont typeface="Wingdings" charset="2"/>
              <a:buChar char="u"/>
            </a:pPr>
            <a:endParaRPr lang="en-US" sz="2600" dirty="0">
              <a:latin typeface="Calibri"/>
              <a:cs typeface="Calibri"/>
            </a:endParaRPr>
          </a:p>
        </p:txBody>
      </p:sp>
      <p:sp>
        <p:nvSpPr>
          <p:cNvPr id="2" name="Slide Number Placeholder 1"/>
          <p:cNvSpPr>
            <a:spLocks noGrp="1"/>
          </p:cNvSpPr>
          <p:nvPr>
            <p:ph type="sldNum" sz="quarter" idx="12"/>
          </p:nvPr>
        </p:nvSpPr>
        <p:spPr>
          <a:xfrm>
            <a:off x="8305800" y="152400"/>
            <a:ext cx="630621" cy="359760"/>
          </a:xfrm>
        </p:spPr>
        <p:txBody>
          <a:bodyPr/>
          <a:lstStyle/>
          <a:p>
            <a:pPr>
              <a:defRPr/>
            </a:pPr>
            <a:fld id="{E6D55484-FEB9-9447-A85B-5276AD89C928}" type="slidenum">
              <a:rPr lang="en-US" smtClean="0"/>
              <a:pPr>
                <a:defRPr/>
              </a:pPr>
              <a:t>23</a:t>
            </a:fld>
            <a:endParaRPr lang="en-US" dirty="0"/>
          </a:p>
        </p:txBody>
      </p:sp>
    </p:spTree>
    <p:extLst>
      <p:ext uri="{BB962C8B-B14F-4D97-AF65-F5344CB8AC3E}">
        <p14:creationId xmlns:p14="http://schemas.microsoft.com/office/powerpoint/2010/main" val="12157716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rtlCol="0">
            <a:normAutofit/>
          </a:bodyPr>
          <a:lstStyle/>
          <a:p>
            <a:pPr eaLnBrk="1" fontAlgn="auto" hangingPunct="1">
              <a:spcAft>
                <a:spcPts val="0"/>
              </a:spcAft>
              <a:defRPr/>
            </a:pPr>
            <a:r>
              <a:rPr lang="en-US" sz="3600" b="1" dirty="0">
                <a:ea typeface="+mj-ea"/>
                <a:cs typeface="Times New Roman" pitchFamily="18" charset="0"/>
              </a:rPr>
              <a:t>Preparing for Interviews</a:t>
            </a:r>
          </a:p>
        </p:txBody>
      </p:sp>
      <p:sp>
        <p:nvSpPr>
          <p:cNvPr id="71682" name="Rectangle 3"/>
          <p:cNvSpPr>
            <a:spLocks noGrp="1" noChangeArrowheads="1"/>
          </p:cNvSpPr>
          <p:nvPr>
            <p:ph idx="1"/>
          </p:nvPr>
        </p:nvSpPr>
        <p:spPr>
          <a:xfrm>
            <a:off x="381000" y="1981200"/>
            <a:ext cx="8382000" cy="4114800"/>
          </a:xfrm>
        </p:spPr>
        <p:txBody>
          <a:bodyPr>
            <a:normAutofit/>
          </a:bodyPr>
          <a:lstStyle/>
          <a:p>
            <a:pPr eaLnBrk="1" hangingPunct="1">
              <a:buFontTx/>
              <a:buNone/>
            </a:pPr>
            <a:r>
              <a:rPr lang="en-US" dirty="0">
                <a:latin typeface="Calibri" charset="0"/>
              </a:rPr>
              <a:t>Remember…</a:t>
            </a:r>
          </a:p>
          <a:p>
            <a:pPr fontAlgn="base">
              <a:lnSpc>
                <a:spcPct val="90000"/>
              </a:lnSpc>
              <a:spcAft>
                <a:spcPct val="0"/>
              </a:spcAft>
              <a:buFont typeface="Wingdings" charset="2"/>
              <a:buChar char="u"/>
            </a:pPr>
            <a:r>
              <a:rPr lang="en-US" sz="2600" dirty="0">
                <a:latin typeface="Calibri"/>
                <a:cs typeface="Calibri"/>
              </a:rPr>
              <a:t>Candidates are interviewing us as much as we are interviewing them.</a:t>
            </a:r>
          </a:p>
          <a:p>
            <a:pPr fontAlgn="base">
              <a:lnSpc>
                <a:spcPct val="90000"/>
              </a:lnSpc>
              <a:spcAft>
                <a:spcPct val="0"/>
              </a:spcAft>
              <a:buFont typeface="Wingdings" charset="2"/>
              <a:buChar char="u"/>
            </a:pPr>
            <a:r>
              <a:rPr lang="en-US" sz="2600" dirty="0">
                <a:latin typeface="Calibri"/>
                <a:cs typeface="Calibri"/>
              </a:rPr>
              <a:t>The interview process can be intimidating.</a:t>
            </a:r>
          </a:p>
          <a:p>
            <a:pPr fontAlgn="base">
              <a:lnSpc>
                <a:spcPct val="90000"/>
              </a:lnSpc>
              <a:spcAft>
                <a:spcPct val="0"/>
              </a:spcAft>
              <a:buFont typeface="Wingdings" charset="2"/>
              <a:buChar char="u"/>
            </a:pPr>
            <a:r>
              <a:rPr lang="en-US" sz="2600" dirty="0">
                <a:latin typeface="Calibri"/>
                <a:cs typeface="Calibri"/>
              </a:rPr>
              <a:t>Be warm and engaging.</a:t>
            </a:r>
          </a:p>
          <a:p>
            <a:pPr fontAlgn="base">
              <a:lnSpc>
                <a:spcPct val="90000"/>
              </a:lnSpc>
              <a:spcAft>
                <a:spcPct val="0"/>
              </a:spcAft>
              <a:buFont typeface="Wingdings" charset="2"/>
              <a:buChar char="u"/>
            </a:pPr>
            <a:r>
              <a:rPr lang="en-US" sz="2600" dirty="0">
                <a:latin typeface="Calibri"/>
                <a:cs typeface="Calibri"/>
              </a:rPr>
              <a:t>Candidates should leave feeling that the process was handled professionally and that they were treated with respect. </a:t>
            </a:r>
          </a:p>
          <a:p>
            <a:pPr eaLnBrk="1" hangingPunct="1"/>
            <a:endParaRPr lang="en-US" sz="2800" dirty="0">
              <a:latin typeface="Calibri" charset="0"/>
            </a:endParaRPr>
          </a:p>
        </p:txBody>
      </p:sp>
      <p:sp>
        <p:nvSpPr>
          <p:cNvPr id="2" name="Slide Number Placeholder 1"/>
          <p:cNvSpPr>
            <a:spLocks noGrp="1"/>
          </p:cNvSpPr>
          <p:nvPr>
            <p:ph type="sldNum" sz="quarter" idx="12"/>
          </p:nvPr>
        </p:nvSpPr>
        <p:spPr/>
        <p:txBody>
          <a:bodyPr/>
          <a:lstStyle/>
          <a:p>
            <a:pPr>
              <a:defRPr/>
            </a:pPr>
            <a:fld id="{E6D55484-FEB9-9447-A85B-5276AD89C928}" type="slidenum">
              <a:rPr lang="en-US" smtClean="0"/>
              <a:pPr>
                <a:defRPr/>
              </a:pPr>
              <a:t>24</a:t>
            </a:fld>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73729" name="Rectangle 2"/>
          <p:cNvSpPr>
            <a:spLocks noGrp="1" noChangeArrowheads="1"/>
          </p:cNvSpPr>
          <p:nvPr>
            <p:ph type="title"/>
          </p:nvPr>
        </p:nvSpPr>
        <p:spPr/>
        <p:txBody>
          <a:bodyPr>
            <a:normAutofit/>
          </a:bodyPr>
          <a:lstStyle/>
          <a:p>
            <a:pPr eaLnBrk="1" hangingPunct="1"/>
            <a:r>
              <a:rPr lang="en-US" sz="3600" b="1" dirty="0">
                <a:latin typeface="Calibri" charset="0"/>
                <a:cs typeface="Times New Roman" charset="0"/>
              </a:rPr>
              <a:t>Preparing for Interviews</a:t>
            </a:r>
            <a:endParaRPr lang="en-US" sz="3600" b="1" dirty="0">
              <a:latin typeface="Calibri" charset="0"/>
            </a:endParaRPr>
          </a:p>
        </p:txBody>
      </p:sp>
      <p:sp>
        <p:nvSpPr>
          <p:cNvPr id="73730" name="Rectangle 3"/>
          <p:cNvSpPr>
            <a:spLocks noGrp="1" noChangeArrowheads="1"/>
          </p:cNvSpPr>
          <p:nvPr>
            <p:ph idx="1"/>
          </p:nvPr>
        </p:nvSpPr>
        <p:spPr>
          <a:xfrm>
            <a:off x="533400" y="2057400"/>
            <a:ext cx="8305800" cy="3992563"/>
          </a:xfrm>
        </p:spPr>
        <p:txBody>
          <a:bodyPr>
            <a:normAutofit/>
          </a:bodyPr>
          <a:lstStyle/>
          <a:p>
            <a:pPr fontAlgn="base">
              <a:lnSpc>
                <a:spcPct val="90000"/>
              </a:lnSpc>
              <a:spcAft>
                <a:spcPct val="0"/>
              </a:spcAft>
              <a:buNone/>
            </a:pPr>
            <a:r>
              <a:rPr lang="en-US" dirty="0">
                <a:latin typeface="Calibri" charset="0"/>
              </a:rPr>
              <a:t>The committee should take time to collectively:</a:t>
            </a:r>
          </a:p>
          <a:p>
            <a:pPr fontAlgn="base">
              <a:spcAft>
                <a:spcPct val="0"/>
              </a:spcAft>
              <a:buFont typeface="Wingdings" charset="2"/>
              <a:buChar char="u"/>
            </a:pPr>
            <a:r>
              <a:rPr lang="en-US" sz="2600" dirty="0">
                <a:latin typeface="Calibri"/>
                <a:cs typeface="Calibri"/>
              </a:rPr>
              <a:t>Review the job announcement</a:t>
            </a:r>
          </a:p>
          <a:p>
            <a:pPr marL="454025" lvl="1" indent="-454025" fontAlgn="base">
              <a:spcBef>
                <a:spcPts val="2000"/>
              </a:spcBef>
              <a:spcAft>
                <a:spcPct val="0"/>
              </a:spcAft>
              <a:buClr>
                <a:schemeClr val="bg1">
                  <a:lumMod val="65000"/>
                </a:schemeClr>
              </a:buClr>
              <a:buFont typeface="Wingdings" charset="2"/>
              <a:buChar char="u"/>
            </a:pPr>
            <a:r>
              <a:rPr lang="en-US" sz="2600" dirty="0">
                <a:latin typeface="Calibri"/>
                <a:cs typeface="Calibri"/>
              </a:rPr>
              <a:t>Assign questions to committee members</a:t>
            </a:r>
          </a:p>
          <a:p>
            <a:pPr marL="454025" lvl="1" indent="-454025" fontAlgn="base">
              <a:spcBef>
                <a:spcPts val="2000"/>
              </a:spcBef>
              <a:spcAft>
                <a:spcPct val="0"/>
              </a:spcAft>
              <a:buClr>
                <a:schemeClr val="bg1">
                  <a:lumMod val="65000"/>
                </a:schemeClr>
              </a:buClr>
              <a:buFont typeface="Wingdings" charset="2"/>
              <a:buChar char="u"/>
            </a:pPr>
            <a:r>
              <a:rPr lang="en-US" sz="2600" dirty="0">
                <a:latin typeface="Calibri"/>
                <a:cs typeface="Calibri"/>
              </a:rPr>
              <a:t>Discuss general framework for successful responses to individual questions</a:t>
            </a:r>
          </a:p>
          <a:p>
            <a:pPr marL="454025" lvl="1" indent="-454025" fontAlgn="base">
              <a:spcBef>
                <a:spcPts val="2000"/>
              </a:spcBef>
              <a:spcAft>
                <a:spcPct val="0"/>
              </a:spcAft>
              <a:buClr>
                <a:schemeClr val="bg1">
                  <a:lumMod val="65000"/>
                </a:schemeClr>
              </a:buClr>
              <a:buFont typeface="Wingdings" charset="2"/>
              <a:buChar char="u"/>
            </a:pPr>
            <a:r>
              <a:rPr lang="en-US" sz="2600" dirty="0">
                <a:latin typeface="Calibri"/>
                <a:cs typeface="Calibri"/>
              </a:rPr>
              <a:t>Prior to each interview the committee should briefly review the candidate’</a:t>
            </a:r>
            <a:r>
              <a:rPr lang="en-US" altLang="ja-JP" sz="2600" dirty="0">
                <a:latin typeface="Calibri"/>
                <a:cs typeface="Calibri"/>
              </a:rPr>
              <a:t>s application</a:t>
            </a:r>
            <a:endParaRPr lang="en-US" sz="2600" dirty="0">
              <a:latin typeface="Calibri"/>
              <a:cs typeface="Calibri"/>
            </a:endParaRPr>
          </a:p>
        </p:txBody>
      </p:sp>
      <p:sp>
        <p:nvSpPr>
          <p:cNvPr id="2" name="Slide Number Placeholder 1"/>
          <p:cNvSpPr>
            <a:spLocks noGrp="1"/>
          </p:cNvSpPr>
          <p:nvPr>
            <p:ph type="sldNum" sz="quarter" idx="12"/>
          </p:nvPr>
        </p:nvSpPr>
        <p:spPr/>
        <p:txBody>
          <a:bodyPr/>
          <a:lstStyle/>
          <a:p>
            <a:pPr>
              <a:defRPr/>
            </a:pPr>
            <a:fld id="{E6D55484-FEB9-9447-A85B-5276AD89C928}" type="slidenum">
              <a:rPr lang="en-US" smtClean="0"/>
              <a:pPr>
                <a:defRPr/>
              </a:pPr>
              <a:t>25</a:t>
            </a:fld>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75777" name="Rectangle 2"/>
          <p:cNvSpPr>
            <a:spLocks noGrp="1" noChangeArrowheads="1"/>
          </p:cNvSpPr>
          <p:nvPr>
            <p:ph type="title"/>
          </p:nvPr>
        </p:nvSpPr>
        <p:spPr/>
        <p:txBody>
          <a:bodyPr>
            <a:normAutofit/>
          </a:bodyPr>
          <a:lstStyle/>
          <a:p>
            <a:pPr eaLnBrk="1" hangingPunct="1"/>
            <a:r>
              <a:rPr lang="en-US" sz="3600" b="1" dirty="0">
                <a:latin typeface="Calibri" charset="0"/>
                <a:cs typeface="Times New Roman" charset="0"/>
              </a:rPr>
              <a:t>Guidelines for Interviews</a:t>
            </a:r>
          </a:p>
        </p:txBody>
      </p:sp>
      <p:sp>
        <p:nvSpPr>
          <p:cNvPr id="75778" name="Rectangle 3"/>
          <p:cNvSpPr>
            <a:spLocks noGrp="1" noChangeArrowheads="1"/>
          </p:cNvSpPr>
          <p:nvPr>
            <p:ph idx="1"/>
          </p:nvPr>
        </p:nvSpPr>
        <p:spPr>
          <a:xfrm>
            <a:off x="381000" y="1905000"/>
            <a:ext cx="8458200" cy="4876800"/>
          </a:xfrm>
        </p:spPr>
        <p:txBody>
          <a:bodyPr>
            <a:normAutofit lnSpcReduction="10000"/>
          </a:bodyPr>
          <a:lstStyle/>
          <a:p>
            <a:pPr fontAlgn="base">
              <a:lnSpc>
                <a:spcPct val="90000"/>
              </a:lnSpc>
              <a:spcAft>
                <a:spcPct val="0"/>
              </a:spcAft>
              <a:buFont typeface="Wingdings" charset="2"/>
              <a:buChar char="u"/>
            </a:pPr>
            <a:r>
              <a:rPr lang="en-US" sz="2600" dirty="0">
                <a:latin typeface="Calibri" charset="0"/>
              </a:rPr>
              <a:t>Be fair, consistent, and </a:t>
            </a:r>
            <a:r>
              <a:rPr lang="en-US" sz="2600" dirty="0">
                <a:latin typeface="Calibri"/>
                <a:cs typeface="Calibri"/>
              </a:rPr>
              <a:t>impartial in your assessment and scoring.</a:t>
            </a:r>
          </a:p>
          <a:p>
            <a:pPr fontAlgn="base">
              <a:lnSpc>
                <a:spcPct val="90000"/>
              </a:lnSpc>
              <a:spcAft>
                <a:spcPct val="0"/>
              </a:spcAft>
              <a:buFont typeface="Wingdings" charset="2"/>
              <a:buChar char="u"/>
            </a:pPr>
            <a:r>
              <a:rPr lang="en-US" sz="2600" dirty="0">
                <a:latin typeface="Calibri"/>
                <a:cs typeface="Calibri"/>
              </a:rPr>
              <a:t>Make notes that will help you in recalling why you scored the candidate the way you did.</a:t>
            </a:r>
          </a:p>
          <a:p>
            <a:pPr fontAlgn="base">
              <a:lnSpc>
                <a:spcPct val="90000"/>
              </a:lnSpc>
              <a:spcAft>
                <a:spcPct val="0"/>
              </a:spcAft>
              <a:buFont typeface="Wingdings" charset="2"/>
              <a:buChar char="u"/>
            </a:pPr>
            <a:r>
              <a:rPr lang="en-US" sz="2600" dirty="0">
                <a:latin typeface="Calibri"/>
                <a:cs typeface="Calibri"/>
              </a:rPr>
              <a:t>Do not draw on your interview sheets or write down non-relevant information.  Your notes can be subpoenaed!</a:t>
            </a:r>
          </a:p>
          <a:p>
            <a:pPr fontAlgn="base">
              <a:lnSpc>
                <a:spcPct val="90000"/>
              </a:lnSpc>
              <a:spcAft>
                <a:spcPct val="0"/>
              </a:spcAft>
              <a:buFont typeface="Wingdings" charset="2"/>
              <a:buChar char="u"/>
            </a:pPr>
            <a:r>
              <a:rPr lang="en-US" sz="2600" dirty="0">
                <a:latin typeface="Calibri"/>
                <a:cs typeface="Calibri"/>
              </a:rPr>
              <a:t>Be professional, courteous, and attentive at all times recognizing that you represent the college. </a:t>
            </a:r>
          </a:p>
          <a:p>
            <a:pPr fontAlgn="base">
              <a:lnSpc>
                <a:spcPct val="90000"/>
              </a:lnSpc>
              <a:spcAft>
                <a:spcPct val="0"/>
              </a:spcAft>
              <a:buFont typeface="Wingdings" charset="2"/>
              <a:buChar char="u"/>
            </a:pPr>
            <a:r>
              <a:rPr lang="en-US" sz="2600" dirty="0">
                <a:latin typeface="Calibri"/>
                <a:cs typeface="Calibri"/>
              </a:rPr>
              <a:t>Ask the same interview questions of all candidates.</a:t>
            </a:r>
          </a:p>
          <a:p>
            <a:pPr fontAlgn="base">
              <a:lnSpc>
                <a:spcPct val="90000"/>
              </a:lnSpc>
              <a:spcAft>
                <a:spcPct val="0"/>
              </a:spcAft>
              <a:buFont typeface="Wingdings" charset="2"/>
              <a:buChar char="u"/>
            </a:pPr>
            <a:r>
              <a:rPr lang="en-US" sz="2600" dirty="0">
                <a:latin typeface="Calibri"/>
                <a:cs typeface="Calibri"/>
              </a:rPr>
              <a:t>Follow up questions are allowed but be careful here.</a:t>
            </a:r>
          </a:p>
        </p:txBody>
      </p:sp>
      <p:sp>
        <p:nvSpPr>
          <p:cNvPr id="2" name="Slide Number Placeholder 1"/>
          <p:cNvSpPr>
            <a:spLocks noGrp="1"/>
          </p:cNvSpPr>
          <p:nvPr>
            <p:ph type="sldNum" sz="quarter" idx="12"/>
          </p:nvPr>
        </p:nvSpPr>
        <p:spPr/>
        <p:txBody>
          <a:bodyPr/>
          <a:lstStyle/>
          <a:p>
            <a:pPr>
              <a:defRPr/>
            </a:pPr>
            <a:fld id="{E6D55484-FEB9-9447-A85B-5276AD89C928}" type="slidenum">
              <a:rPr lang="en-US" smtClean="0"/>
              <a:pPr>
                <a:defRPr/>
              </a:pPr>
              <a:t>26</a:t>
            </a:fld>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7346" name="Rectangle 3"/>
          <p:cNvSpPr>
            <a:spLocks noGrp="1" noChangeArrowheads="1"/>
          </p:cNvSpPr>
          <p:nvPr>
            <p:ph idx="1"/>
          </p:nvPr>
        </p:nvSpPr>
        <p:spPr>
          <a:xfrm>
            <a:off x="457200" y="2667000"/>
            <a:ext cx="8229600" cy="990600"/>
          </a:xfrm>
        </p:spPr>
        <p:txBody>
          <a:bodyPr>
            <a:normAutofit/>
          </a:bodyPr>
          <a:lstStyle/>
          <a:p>
            <a:pPr marL="0" indent="0" algn="ctr" fontAlgn="base">
              <a:lnSpc>
                <a:spcPct val="90000"/>
              </a:lnSpc>
              <a:spcAft>
                <a:spcPct val="0"/>
              </a:spcAft>
              <a:buNone/>
            </a:pPr>
            <a:r>
              <a:rPr lang="en-US" sz="4400" b="1" dirty="0">
                <a:latin typeface="Calibri"/>
                <a:cs typeface="Calibri"/>
              </a:rPr>
              <a:t>Deliberations</a:t>
            </a:r>
          </a:p>
          <a:p>
            <a:pPr fontAlgn="base">
              <a:lnSpc>
                <a:spcPct val="90000"/>
              </a:lnSpc>
              <a:spcAft>
                <a:spcPct val="0"/>
              </a:spcAft>
              <a:buFont typeface="Wingdings" charset="2"/>
              <a:buChar char="u"/>
            </a:pPr>
            <a:endParaRPr lang="en-US" sz="2600" dirty="0">
              <a:latin typeface="Calibri"/>
              <a:cs typeface="Calibri"/>
            </a:endParaRPr>
          </a:p>
        </p:txBody>
      </p:sp>
      <p:sp>
        <p:nvSpPr>
          <p:cNvPr id="2" name="Slide Number Placeholder 1"/>
          <p:cNvSpPr>
            <a:spLocks noGrp="1"/>
          </p:cNvSpPr>
          <p:nvPr>
            <p:ph type="sldNum" sz="quarter" idx="12"/>
          </p:nvPr>
        </p:nvSpPr>
        <p:spPr/>
        <p:txBody>
          <a:bodyPr/>
          <a:lstStyle/>
          <a:p>
            <a:pPr>
              <a:defRPr/>
            </a:pPr>
            <a:fld id="{E6D55484-FEB9-9447-A85B-5276AD89C928}" type="slidenum">
              <a:rPr lang="en-US" smtClean="0"/>
              <a:pPr>
                <a:defRPr/>
              </a:pPr>
              <a:t>27</a:t>
            </a:fld>
            <a:endParaRPr lang="en-US" dirty="0"/>
          </a:p>
        </p:txBody>
      </p:sp>
    </p:spTree>
    <p:extLst>
      <p:ext uri="{BB962C8B-B14F-4D97-AF65-F5344CB8AC3E}">
        <p14:creationId xmlns:p14="http://schemas.microsoft.com/office/powerpoint/2010/main" val="10105667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75777" name="Rectangle 2"/>
          <p:cNvSpPr>
            <a:spLocks noGrp="1" noChangeArrowheads="1"/>
          </p:cNvSpPr>
          <p:nvPr>
            <p:ph type="title"/>
          </p:nvPr>
        </p:nvSpPr>
        <p:spPr/>
        <p:txBody>
          <a:bodyPr>
            <a:normAutofit/>
          </a:bodyPr>
          <a:lstStyle/>
          <a:p>
            <a:pPr eaLnBrk="1" hangingPunct="1"/>
            <a:r>
              <a:rPr lang="en-US" sz="3600" b="1" dirty="0">
                <a:latin typeface="Calibri" charset="0"/>
                <a:cs typeface="Times New Roman" charset="0"/>
              </a:rPr>
              <a:t>Deliberations</a:t>
            </a:r>
          </a:p>
        </p:txBody>
      </p:sp>
      <p:sp>
        <p:nvSpPr>
          <p:cNvPr id="75778" name="Rectangle 3"/>
          <p:cNvSpPr>
            <a:spLocks noGrp="1" noChangeArrowheads="1"/>
          </p:cNvSpPr>
          <p:nvPr>
            <p:ph idx="1"/>
          </p:nvPr>
        </p:nvSpPr>
        <p:spPr>
          <a:xfrm>
            <a:off x="381000" y="1905000"/>
            <a:ext cx="8458200" cy="4876800"/>
          </a:xfrm>
        </p:spPr>
        <p:txBody>
          <a:bodyPr>
            <a:normAutofit/>
          </a:bodyPr>
          <a:lstStyle/>
          <a:p>
            <a:pPr fontAlgn="base">
              <a:lnSpc>
                <a:spcPct val="90000"/>
              </a:lnSpc>
              <a:spcAft>
                <a:spcPct val="0"/>
              </a:spcAft>
              <a:buFont typeface="Wingdings" charset="2"/>
              <a:buChar char="u"/>
            </a:pPr>
            <a:r>
              <a:rPr lang="en-US" sz="2600" dirty="0">
                <a:latin typeface="Calibri"/>
                <a:cs typeface="Calibri"/>
              </a:rPr>
              <a:t>All discussions about candidates should be held until it is time for deliberations.</a:t>
            </a:r>
          </a:p>
          <a:p>
            <a:pPr fontAlgn="base">
              <a:lnSpc>
                <a:spcPct val="90000"/>
              </a:lnSpc>
              <a:spcAft>
                <a:spcPct val="0"/>
              </a:spcAft>
              <a:buFont typeface="Wingdings" charset="2"/>
              <a:buChar char="u"/>
            </a:pPr>
            <a:r>
              <a:rPr lang="en-US" sz="2600" dirty="0">
                <a:latin typeface="Calibri"/>
                <a:cs typeface="Calibri"/>
              </a:rPr>
              <a:t>Discussions must be limited to the submitted application materials  and the answers given in the interview.  </a:t>
            </a:r>
          </a:p>
          <a:p>
            <a:pPr fontAlgn="base">
              <a:lnSpc>
                <a:spcPct val="90000"/>
              </a:lnSpc>
              <a:spcAft>
                <a:spcPct val="0"/>
              </a:spcAft>
              <a:buFont typeface="Wingdings" charset="2"/>
              <a:buChar char="u"/>
            </a:pPr>
            <a:r>
              <a:rPr lang="en-US" sz="2600" dirty="0">
                <a:latin typeface="Calibri"/>
                <a:cs typeface="Calibri"/>
              </a:rPr>
              <a:t>If a committee member has outside knowledge of the candidate that they feel is important, they should discuss this with the committee chair.  The committee chair will determine what information is appropriate to share with the committee.</a:t>
            </a:r>
          </a:p>
          <a:p>
            <a:pPr fontAlgn="base">
              <a:lnSpc>
                <a:spcPct val="90000"/>
              </a:lnSpc>
              <a:spcAft>
                <a:spcPct val="0"/>
              </a:spcAft>
              <a:buFont typeface="Wingdings" charset="2"/>
              <a:buChar char="u"/>
            </a:pPr>
            <a:endParaRPr lang="en-US" sz="2600" dirty="0">
              <a:latin typeface="Calibri"/>
              <a:cs typeface="Calibri"/>
            </a:endParaRPr>
          </a:p>
        </p:txBody>
      </p:sp>
      <p:sp>
        <p:nvSpPr>
          <p:cNvPr id="2" name="Slide Number Placeholder 1"/>
          <p:cNvSpPr>
            <a:spLocks noGrp="1"/>
          </p:cNvSpPr>
          <p:nvPr>
            <p:ph type="sldNum" sz="quarter" idx="12"/>
          </p:nvPr>
        </p:nvSpPr>
        <p:spPr/>
        <p:txBody>
          <a:bodyPr/>
          <a:lstStyle/>
          <a:p>
            <a:pPr>
              <a:defRPr/>
            </a:pPr>
            <a:fld id="{E6D55484-FEB9-9447-A85B-5276AD89C928}" type="slidenum">
              <a:rPr lang="en-US" smtClean="0"/>
              <a:pPr>
                <a:defRPr/>
              </a:pPr>
              <a:t>28</a:t>
            </a:fld>
            <a:endParaRPr lang="en-US" dirty="0"/>
          </a:p>
        </p:txBody>
      </p:sp>
    </p:spTree>
    <p:extLst>
      <p:ext uri="{BB962C8B-B14F-4D97-AF65-F5344CB8AC3E}">
        <p14:creationId xmlns:p14="http://schemas.microsoft.com/office/powerpoint/2010/main" val="3705531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75777" name="Rectangle 2"/>
          <p:cNvSpPr>
            <a:spLocks noGrp="1" noChangeArrowheads="1"/>
          </p:cNvSpPr>
          <p:nvPr>
            <p:ph type="title"/>
          </p:nvPr>
        </p:nvSpPr>
        <p:spPr/>
        <p:txBody>
          <a:bodyPr>
            <a:normAutofit/>
          </a:bodyPr>
          <a:lstStyle/>
          <a:p>
            <a:pPr eaLnBrk="1" hangingPunct="1"/>
            <a:r>
              <a:rPr lang="en-US" sz="3600" b="1" dirty="0">
                <a:latin typeface="Calibri" charset="0"/>
                <a:cs typeface="Times New Roman" charset="0"/>
              </a:rPr>
              <a:t>Deliberations</a:t>
            </a:r>
          </a:p>
        </p:txBody>
      </p:sp>
      <p:sp>
        <p:nvSpPr>
          <p:cNvPr id="75778" name="Rectangle 3"/>
          <p:cNvSpPr>
            <a:spLocks noGrp="1" noChangeArrowheads="1"/>
          </p:cNvSpPr>
          <p:nvPr>
            <p:ph idx="1"/>
          </p:nvPr>
        </p:nvSpPr>
        <p:spPr>
          <a:xfrm>
            <a:off x="381000" y="1905000"/>
            <a:ext cx="8458200" cy="4876800"/>
          </a:xfrm>
        </p:spPr>
        <p:txBody>
          <a:bodyPr>
            <a:normAutofit/>
          </a:bodyPr>
          <a:lstStyle/>
          <a:p>
            <a:pPr fontAlgn="base">
              <a:lnSpc>
                <a:spcPct val="90000"/>
              </a:lnSpc>
              <a:spcAft>
                <a:spcPct val="0"/>
              </a:spcAft>
              <a:buFont typeface="Wingdings" charset="2"/>
              <a:buChar char="u"/>
            </a:pPr>
            <a:r>
              <a:rPr lang="en-US" sz="2600" dirty="0">
                <a:latin typeface="Calibri" charset="0"/>
              </a:rPr>
              <a:t>No committee member should attempt to intimidate or sway another committee member to change their score in order to move a candidate up or down in the rankings.</a:t>
            </a:r>
          </a:p>
          <a:p>
            <a:pPr fontAlgn="base">
              <a:lnSpc>
                <a:spcPct val="90000"/>
              </a:lnSpc>
              <a:spcAft>
                <a:spcPct val="0"/>
              </a:spcAft>
              <a:buFont typeface="Wingdings" charset="2"/>
              <a:buChar char="u"/>
            </a:pPr>
            <a:r>
              <a:rPr lang="en-US" sz="2600" dirty="0">
                <a:latin typeface="Calibri" charset="0"/>
                <a:cs typeface="Calibri"/>
              </a:rPr>
              <a:t>It is ok for committee members to discuss the merits and challenges of candidates which may result in other committee members changing their scores.</a:t>
            </a:r>
          </a:p>
          <a:p>
            <a:pPr fontAlgn="base">
              <a:lnSpc>
                <a:spcPct val="90000"/>
              </a:lnSpc>
              <a:spcAft>
                <a:spcPct val="0"/>
              </a:spcAft>
              <a:buFont typeface="Wingdings" charset="2"/>
              <a:buChar char="u"/>
            </a:pPr>
            <a:r>
              <a:rPr lang="en-US" sz="2600" dirty="0">
                <a:latin typeface="Calibri" charset="0"/>
                <a:cs typeface="Calibri"/>
              </a:rPr>
              <a:t>It is ok to change scores based on committee deliberations.  Committee members should note their changes along with the reason for the change.</a:t>
            </a:r>
            <a:endParaRPr lang="en-US" sz="2600" dirty="0">
              <a:latin typeface="Calibri"/>
              <a:cs typeface="Calibri"/>
            </a:endParaRPr>
          </a:p>
        </p:txBody>
      </p:sp>
      <p:sp>
        <p:nvSpPr>
          <p:cNvPr id="2" name="Slide Number Placeholder 1"/>
          <p:cNvSpPr>
            <a:spLocks noGrp="1"/>
          </p:cNvSpPr>
          <p:nvPr>
            <p:ph type="sldNum" sz="quarter" idx="12"/>
          </p:nvPr>
        </p:nvSpPr>
        <p:spPr/>
        <p:txBody>
          <a:bodyPr/>
          <a:lstStyle/>
          <a:p>
            <a:pPr>
              <a:defRPr/>
            </a:pPr>
            <a:fld id="{E6D55484-FEB9-9447-A85B-5276AD89C928}" type="slidenum">
              <a:rPr lang="en-US" smtClean="0"/>
              <a:pPr>
                <a:defRPr/>
              </a:pPr>
              <a:t>29</a:t>
            </a:fld>
            <a:endParaRPr lang="en-US" dirty="0"/>
          </a:p>
        </p:txBody>
      </p:sp>
    </p:spTree>
    <p:extLst>
      <p:ext uri="{BB962C8B-B14F-4D97-AF65-F5344CB8AC3E}">
        <p14:creationId xmlns:p14="http://schemas.microsoft.com/office/powerpoint/2010/main" val="18560676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7346" name="Rectangle 3"/>
          <p:cNvSpPr>
            <a:spLocks noGrp="1" noChangeArrowheads="1"/>
          </p:cNvSpPr>
          <p:nvPr>
            <p:ph idx="1"/>
          </p:nvPr>
        </p:nvSpPr>
        <p:spPr>
          <a:xfrm>
            <a:off x="457200" y="2667000"/>
            <a:ext cx="8229600" cy="1676400"/>
          </a:xfrm>
        </p:spPr>
        <p:txBody>
          <a:bodyPr>
            <a:normAutofit/>
          </a:bodyPr>
          <a:lstStyle/>
          <a:p>
            <a:pPr marL="0" indent="0" algn="ctr" fontAlgn="base">
              <a:lnSpc>
                <a:spcPct val="90000"/>
              </a:lnSpc>
              <a:spcAft>
                <a:spcPct val="0"/>
              </a:spcAft>
              <a:buNone/>
            </a:pPr>
            <a:r>
              <a:rPr lang="en-US" sz="4400" b="1" dirty="0">
                <a:latin typeface="Calibri"/>
                <a:cs typeface="Calibri"/>
              </a:rPr>
              <a:t>Equal Employment Opportunity</a:t>
            </a:r>
          </a:p>
          <a:p>
            <a:pPr marL="0" indent="0" algn="ctr" fontAlgn="base">
              <a:lnSpc>
                <a:spcPct val="90000"/>
              </a:lnSpc>
              <a:spcAft>
                <a:spcPct val="0"/>
              </a:spcAft>
              <a:buNone/>
            </a:pPr>
            <a:r>
              <a:rPr lang="en-US" sz="4400" b="1" dirty="0">
                <a:latin typeface="Calibri"/>
                <a:cs typeface="Calibri"/>
              </a:rPr>
              <a:t>and Diversity</a:t>
            </a:r>
          </a:p>
          <a:p>
            <a:pPr fontAlgn="base">
              <a:lnSpc>
                <a:spcPct val="90000"/>
              </a:lnSpc>
              <a:spcAft>
                <a:spcPct val="0"/>
              </a:spcAft>
              <a:buFont typeface="Wingdings" charset="2"/>
              <a:buChar char="u"/>
            </a:pPr>
            <a:endParaRPr lang="en-US" sz="2600" dirty="0">
              <a:latin typeface="Calibri"/>
              <a:cs typeface="Calibri"/>
            </a:endParaRPr>
          </a:p>
        </p:txBody>
      </p:sp>
      <p:sp>
        <p:nvSpPr>
          <p:cNvPr id="2" name="Slide Number Placeholder 1"/>
          <p:cNvSpPr>
            <a:spLocks noGrp="1"/>
          </p:cNvSpPr>
          <p:nvPr>
            <p:ph type="sldNum" sz="quarter" idx="12"/>
          </p:nvPr>
        </p:nvSpPr>
        <p:spPr/>
        <p:txBody>
          <a:bodyPr/>
          <a:lstStyle/>
          <a:p>
            <a:pPr>
              <a:defRPr/>
            </a:pPr>
            <a:fld id="{E6D55484-FEB9-9447-A85B-5276AD89C928}" type="slidenum">
              <a:rPr lang="en-US" smtClean="0"/>
              <a:pPr>
                <a:defRPr/>
              </a:pPr>
              <a:t>3</a:t>
            </a:fld>
            <a:endParaRPr lang="en-US" dirty="0"/>
          </a:p>
        </p:txBody>
      </p:sp>
    </p:spTree>
    <p:extLst>
      <p:ext uri="{BB962C8B-B14F-4D97-AF65-F5344CB8AC3E}">
        <p14:creationId xmlns:p14="http://schemas.microsoft.com/office/powerpoint/2010/main" val="199246039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75777" name="Rectangle 2"/>
          <p:cNvSpPr>
            <a:spLocks noGrp="1" noChangeArrowheads="1"/>
          </p:cNvSpPr>
          <p:nvPr>
            <p:ph type="title"/>
          </p:nvPr>
        </p:nvSpPr>
        <p:spPr/>
        <p:txBody>
          <a:bodyPr>
            <a:normAutofit/>
          </a:bodyPr>
          <a:lstStyle/>
          <a:p>
            <a:pPr eaLnBrk="1" hangingPunct="1"/>
            <a:r>
              <a:rPr lang="en-US" sz="3600" b="1" dirty="0">
                <a:latin typeface="Calibri" charset="0"/>
                <a:cs typeface="Times New Roman" charset="0"/>
              </a:rPr>
              <a:t>Deliberations</a:t>
            </a:r>
          </a:p>
        </p:txBody>
      </p:sp>
      <p:sp>
        <p:nvSpPr>
          <p:cNvPr id="75778" name="Rectangle 3"/>
          <p:cNvSpPr>
            <a:spLocks noGrp="1" noChangeArrowheads="1"/>
          </p:cNvSpPr>
          <p:nvPr>
            <p:ph idx="1"/>
          </p:nvPr>
        </p:nvSpPr>
        <p:spPr>
          <a:xfrm>
            <a:off x="381000" y="1905000"/>
            <a:ext cx="8458200" cy="4876800"/>
          </a:xfrm>
        </p:spPr>
        <p:txBody>
          <a:bodyPr>
            <a:normAutofit/>
          </a:bodyPr>
          <a:lstStyle/>
          <a:p>
            <a:pPr fontAlgn="base">
              <a:lnSpc>
                <a:spcPct val="90000"/>
              </a:lnSpc>
              <a:spcAft>
                <a:spcPct val="0"/>
              </a:spcAft>
              <a:buFont typeface="Wingdings" charset="2"/>
              <a:buChar char="u"/>
            </a:pPr>
            <a:r>
              <a:rPr lang="en-US" sz="2600" dirty="0">
                <a:latin typeface="Calibri" charset="0"/>
              </a:rPr>
              <a:t>There should be no pre-determined number of candidates who will be forwarded in the process.</a:t>
            </a:r>
          </a:p>
          <a:p>
            <a:pPr fontAlgn="base">
              <a:lnSpc>
                <a:spcPct val="90000"/>
              </a:lnSpc>
              <a:spcAft>
                <a:spcPct val="0"/>
              </a:spcAft>
              <a:buFont typeface="Wingdings" charset="2"/>
              <a:buChar char="u"/>
            </a:pPr>
            <a:r>
              <a:rPr lang="en-US" sz="2600" dirty="0">
                <a:latin typeface="Calibri" charset="0"/>
              </a:rPr>
              <a:t>A decision on which candidates to forward and how many candidates to forward should be made based on objective scoring and ranking of applicants and determination of a natural break in scores.</a:t>
            </a:r>
          </a:p>
        </p:txBody>
      </p:sp>
      <p:sp>
        <p:nvSpPr>
          <p:cNvPr id="2" name="Slide Number Placeholder 1"/>
          <p:cNvSpPr>
            <a:spLocks noGrp="1"/>
          </p:cNvSpPr>
          <p:nvPr>
            <p:ph type="sldNum" sz="quarter" idx="12"/>
          </p:nvPr>
        </p:nvSpPr>
        <p:spPr/>
        <p:txBody>
          <a:bodyPr/>
          <a:lstStyle/>
          <a:p>
            <a:pPr>
              <a:defRPr/>
            </a:pPr>
            <a:fld id="{E6D55484-FEB9-9447-A85B-5276AD89C928}" type="slidenum">
              <a:rPr lang="en-US" smtClean="0"/>
              <a:pPr>
                <a:defRPr/>
              </a:pPr>
              <a:t>30</a:t>
            </a:fld>
            <a:endParaRPr lang="en-US" dirty="0"/>
          </a:p>
        </p:txBody>
      </p:sp>
    </p:spTree>
    <p:extLst>
      <p:ext uri="{BB962C8B-B14F-4D97-AF65-F5344CB8AC3E}">
        <p14:creationId xmlns:p14="http://schemas.microsoft.com/office/powerpoint/2010/main" val="223335962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7346" name="Rectangle 3"/>
          <p:cNvSpPr>
            <a:spLocks noGrp="1" noChangeArrowheads="1"/>
          </p:cNvSpPr>
          <p:nvPr>
            <p:ph idx="1"/>
          </p:nvPr>
        </p:nvSpPr>
        <p:spPr>
          <a:xfrm>
            <a:off x="457200" y="2667000"/>
            <a:ext cx="8229600" cy="990600"/>
          </a:xfrm>
        </p:spPr>
        <p:txBody>
          <a:bodyPr>
            <a:normAutofit/>
          </a:bodyPr>
          <a:lstStyle/>
          <a:p>
            <a:pPr marL="0" indent="0" algn="ctr" fontAlgn="base">
              <a:lnSpc>
                <a:spcPct val="90000"/>
              </a:lnSpc>
              <a:spcAft>
                <a:spcPct val="0"/>
              </a:spcAft>
              <a:buNone/>
            </a:pPr>
            <a:r>
              <a:rPr lang="en-US" sz="4400" b="1" dirty="0">
                <a:latin typeface="Calibri"/>
                <a:cs typeface="Calibri"/>
              </a:rPr>
              <a:t>Candidates With Disabilities</a:t>
            </a:r>
          </a:p>
          <a:p>
            <a:pPr fontAlgn="base">
              <a:lnSpc>
                <a:spcPct val="90000"/>
              </a:lnSpc>
              <a:spcAft>
                <a:spcPct val="0"/>
              </a:spcAft>
              <a:buFont typeface="Wingdings" charset="2"/>
              <a:buChar char="u"/>
            </a:pPr>
            <a:endParaRPr lang="en-US" sz="2600" dirty="0">
              <a:latin typeface="Calibri"/>
              <a:cs typeface="Calibri"/>
            </a:endParaRPr>
          </a:p>
        </p:txBody>
      </p:sp>
      <p:sp>
        <p:nvSpPr>
          <p:cNvPr id="2" name="Slide Number Placeholder 1"/>
          <p:cNvSpPr>
            <a:spLocks noGrp="1"/>
          </p:cNvSpPr>
          <p:nvPr>
            <p:ph type="sldNum" sz="quarter" idx="12"/>
          </p:nvPr>
        </p:nvSpPr>
        <p:spPr/>
        <p:txBody>
          <a:bodyPr/>
          <a:lstStyle/>
          <a:p>
            <a:pPr>
              <a:defRPr/>
            </a:pPr>
            <a:fld id="{E6D55484-FEB9-9447-A85B-5276AD89C928}" type="slidenum">
              <a:rPr lang="en-US" smtClean="0"/>
              <a:pPr>
                <a:defRPr/>
              </a:pPr>
              <a:t>31</a:t>
            </a:fld>
            <a:endParaRPr lang="en-US" dirty="0"/>
          </a:p>
        </p:txBody>
      </p:sp>
    </p:spTree>
    <p:extLst>
      <p:ext uri="{BB962C8B-B14F-4D97-AF65-F5344CB8AC3E}">
        <p14:creationId xmlns:p14="http://schemas.microsoft.com/office/powerpoint/2010/main" val="366278397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79873" name="Rectangle 2"/>
          <p:cNvSpPr>
            <a:spLocks noGrp="1" noChangeArrowheads="1"/>
          </p:cNvSpPr>
          <p:nvPr>
            <p:ph type="title"/>
          </p:nvPr>
        </p:nvSpPr>
        <p:spPr/>
        <p:txBody>
          <a:bodyPr/>
          <a:lstStyle/>
          <a:p>
            <a:pPr eaLnBrk="1" hangingPunct="1"/>
            <a:r>
              <a:rPr lang="en-US" b="1" dirty="0">
                <a:latin typeface="Calibri" charset="0"/>
                <a:cs typeface="Times New Roman" charset="0"/>
              </a:rPr>
              <a:t>Candidates with Disabilities</a:t>
            </a:r>
          </a:p>
        </p:txBody>
      </p:sp>
      <p:sp>
        <p:nvSpPr>
          <p:cNvPr id="79874" name="Rectangle 3"/>
          <p:cNvSpPr>
            <a:spLocks noGrp="1" noChangeArrowheads="1"/>
          </p:cNvSpPr>
          <p:nvPr>
            <p:ph idx="1"/>
          </p:nvPr>
        </p:nvSpPr>
        <p:spPr>
          <a:xfrm>
            <a:off x="457200" y="1905000"/>
            <a:ext cx="8077200" cy="4114800"/>
          </a:xfrm>
        </p:spPr>
        <p:txBody>
          <a:bodyPr>
            <a:normAutofit fontScale="92500" lnSpcReduction="10000"/>
          </a:bodyPr>
          <a:lstStyle/>
          <a:p>
            <a:pPr fontAlgn="base">
              <a:spcAft>
                <a:spcPct val="0"/>
              </a:spcAft>
              <a:buFont typeface="Wingdings" charset="2"/>
              <a:buChar char="u"/>
            </a:pPr>
            <a:r>
              <a:rPr lang="en-US" sz="2600" dirty="0">
                <a:latin typeface="Calibri"/>
                <a:cs typeface="Calibri"/>
              </a:rPr>
              <a:t>Reasonable accommodations must be made to assist candidates with disabilities throughout the application and interviewing process.</a:t>
            </a:r>
          </a:p>
          <a:p>
            <a:pPr fontAlgn="base">
              <a:spcAft>
                <a:spcPct val="0"/>
              </a:spcAft>
              <a:buFont typeface="Wingdings" charset="2"/>
              <a:buChar char="u"/>
            </a:pPr>
            <a:r>
              <a:rPr lang="en-US" sz="2600" dirty="0">
                <a:latin typeface="Calibri"/>
                <a:cs typeface="Calibri"/>
              </a:rPr>
              <a:t>Discussion of an applicant’s disability is not appropriate during the interview process.  Any discussion about an applicant’s disability and how it may impact their ability to perform the essential duties of the position will happen after the job offer is made.</a:t>
            </a:r>
          </a:p>
          <a:p>
            <a:pPr fontAlgn="base">
              <a:spcAft>
                <a:spcPct val="0"/>
              </a:spcAft>
              <a:buFont typeface="Wingdings" charset="2"/>
              <a:buChar char="u"/>
            </a:pPr>
            <a:r>
              <a:rPr lang="en-US" sz="2600" dirty="0">
                <a:latin typeface="Calibri"/>
                <a:cs typeface="Calibri"/>
              </a:rPr>
              <a:t>The disability may not enter into the decision to forward a candidate in the hiring process.</a:t>
            </a:r>
          </a:p>
        </p:txBody>
      </p:sp>
      <p:sp>
        <p:nvSpPr>
          <p:cNvPr id="2" name="Slide Number Placeholder 1"/>
          <p:cNvSpPr>
            <a:spLocks noGrp="1"/>
          </p:cNvSpPr>
          <p:nvPr>
            <p:ph type="sldNum" sz="quarter" idx="12"/>
          </p:nvPr>
        </p:nvSpPr>
        <p:spPr/>
        <p:txBody>
          <a:bodyPr/>
          <a:lstStyle/>
          <a:p>
            <a:pPr>
              <a:defRPr/>
            </a:pPr>
            <a:fld id="{E6D55484-FEB9-9447-A85B-5276AD89C928}" type="slidenum">
              <a:rPr lang="en-US" smtClean="0"/>
              <a:pPr>
                <a:defRPr/>
              </a:pPr>
              <a:t>32</a:t>
            </a:fld>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rtlCol="0">
            <a:normAutofit/>
          </a:bodyPr>
          <a:lstStyle/>
          <a:p>
            <a:pPr eaLnBrk="1" fontAlgn="auto" hangingPunct="1">
              <a:spcAft>
                <a:spcPts val="0"/>
              </a:spcAft>
              <a:defRPr/>
            </a:pPr>
            <a:r>
              <a:rPr lang="en-US" sz="3600" b="1" dirty="0">
                <a:ea typeface="+mj-ea"/>
                <a:cs typeface="+mj-cs"/>
              </a:rPr>
              <a:t>Contact Information</a:t>
            </a:r>
          </a:p>
        </p:txBody>
      </p:sp>
      <p:sp>
        <p:nvSpPr>
          <p:cNvPr id="94210" name="Rectangle 3"/>
          <p:cNvSpPr>
            <a:spLocks noGrp="1" noChangeArrowheads="1"/>
          </p:cNvSpPr>
          <p:nvPr>
            <p:ph idx="1"/>
          </p:nvPr>
        </p:nvSpPr>
        <p:spPr>
          <a:xfrm>
            <a:off x="381000" y="2057400"/>
            <a:ext cx="8382000" cy="4114800"/>
          </a:xfrm>
        </p:spPr>
        <p:txBody>
          <a:bodyPr>
            <a:normAutofit/>
          </a:bodyPr>
          <a:lstStyle/>
          <a:p>
            <a:pPr marL="0" indent="0" eaLnBrk="1" hangingPunct="1">
              <a:lnSpc>
                <a:spcPct val="120000"/>
              </a:lnSpc>
              <a:buFontTx/>
              <a:buNone/>
            </a:pPr>
            <a:r>
              <a:rPr lang="en-US" dirty="0">
                <a:latin typeface="Calibri" charset="0"/>
              </a:rPr>
              <a:t>If you become aware of acts that violate confidentiality, fairness, or equal opportunity, please immediately notify the EEO Representative and Committee Chair.</a:t>
            </a:r>
            <a:endParaRPr lang="en-US" b="1" dirty="0">
              <a:latin typeface="Calibri" charset="0"/>
            </a:endParaRPr>
          </a:p>
        </p:txBody>
      </p:sp>
      <p:sp>
        <p:nvSpPr>
          <p:cNvPr id="2" name="Slide Number Placeholder 1"/>
          <p:cNvSpPr>
            <a:spLocks noGrp="1"/>
          </p:cNvSpPr>
          <p:nvPr>
            <p:ph type="sldNum" sz="quarter" idx="12"/>
          </p:nvPr>
        </p:nvSpPr>
        <p:spPr/>
        <p:txBody>
          <a:bodyPr/>
          <a:lstStyle/>
          <a:p>
            <a:pPr>
              <a:defRPr/>
            </a:pPr>
            <a:fld id="{E6D55484-FEB9-9447-A85B-5276AD89C928}" type="slidenum">
              <a:rPr lang="en-US" smtClean="0"/>
              <a:pPr>
                <a:defRPr/>
              </a:pPr>
              <a:t>33</a:t>
            </a:fld>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57AF16DE-A0D5-4438-950F-5B1E159C2C28}" type="slidenum">
              <a:rPr lang="en-US" smtClean="0"/>
              <a:t>34</a:t>
            </a:fld>
            <a:endParaRPr lang="en-US" dirty="0"/>
          </a:p>
        </p:txBody>
      </p:sp>
      <p:pic>
        <p:nvPicPr>
          <p:cNvPr id="6" name="Picture Placeholder 5"/>
          <p:cNvPicPr>
            <a:picLocks noGrp="1" noChangeAspect="1"/>
          </p:cNvPicPr>
          <p:nvPr>
            <p:ph type="pic" sz="quarter" idx="13"/>
          </p:nvPr>
        </p:nvPicPr>
        <p:blipFill>
          <a:blip r:embed="rId2">
            <a:extLst>
              <a:ext uri="{28A0092B-C50C-407E-A947-70E740481C1C}">
                <a14:useLocalDpi xmlns:a14="http://schemas.microsoft.com/office/drawing/2010/main" val="0"/>
              </a:ext>
            </a:extLst>
          </a:blip>
          <a:srcRect t="11125" b="11125"/>
          <a:stretch>
            <a:fillRect/>
          </a:stretch>
        </p:blipFill>
        <p:spPr>
          <a:xfrm>
            <a:off x="1905000" y="2819400"/>
            <a:ext cx="5200649" cy="2655125"/>
          </a:xfrm>
        </p:spPr>
      </p:pic>
      <p:sp>
        <p:nvSpPr>
          <p:cNvPr id="5" name="Title 4"/>
          <p:cNvSpPr>
            <a:spLocks noGrp="1"/>
          </p:cNvSpPr>
          <p:nvPr>
            <p:ph type="ctrTitle"/>
          </p:nvPr>
        </p:nvSpPr>
        <p:spPr/>
        <p:txBody>
          <a:bodyPr>
            <a:normAutofit fontScale="90000"/>
          </a:bodyPr>
          <a:lstStyle/>
          <a:p>
            <a:pPr algn="r"/>
            <a:r>
              <a:rPr lang="en-US" dirty="0"/>
              <a:t>						  Questions?</a:t>
            </a:r>
          </a:p>
        </p:txBody>
      </p:sp>
    </p:spTree>
    <p:extLst>
      <p:ext uri="{BB962C8B-B14F-4D97-AF65-F5344CB8AC3E}">
        <p14:creationId xmlns:p14="http://schemas.microsoft.com/office/powerpoint/2010/main" val="27117919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sz="3200" dirty="0"/>
              <a:t>What is Equal Employment  Opportunity?</a:t>
            </a:r>
          </a:p>
        </p:txBody>
      </p:sp>
      <p:sp>
        <p:nvSpPr>
          <p:cNvPr id="4" name="Slide Number Placeholder 3"/>
          <p:cNvSpPr>
            <a:spLocks noGrp="1"/>
          </p:cNvSpPr>
          <p:nvPr>
            <p:ph type="sldNum" sz="quarter" idx="12"/>
          </p:nvPr>
        </p:nvSpPr>
        <p:spPr/>
        <p:txBody>
          <a:bodyPr/>
          <a:lstStyle/>
          <a:p>
            <a:pPr>
              <a:defRPr/>
            </a:pPr>
            <a:fld id="{E6D55484-FEB9-9447-A85B-5276AD89C928}" type="slidenum">
              <a:rPr lang="en-US" smtClean="0"/>
              <a:pPr>
                <a:defRPr/>
              </a:pPr>
              <a:t>4</a:t>
            </a:fld>
            <a:endParaRPr lang="en-US" dirty="0"/>
          </a:p>
        </p:txBody>
      </p:sp>
      <p:sp>
        <p:nvSpPr>
          <p:cNvPr id="7" name="TextBox 6"/>
          <p:cNvSpPr txBox="1"/>
          <p:nvPr/>
        </p:nvSpPr>
        <p:spPr>
          <a:xfrm>
            <a:off x="381000" y="2226733"/>
            <a:ext cx="8229600" cy="2677656"/>
          </a:xfrm>
          <a:prstGeom prst="rect">
            <a:avLst/>
          </a:prstGeom>
          <a:noFill/>
        </p:spPr>
        <p:txBody>
          <a:bodyPr wrap="square" rtlCol="0">
            <a:spAutoFit/>
          </a:bodyPr>
          <a:lstStyle/>
          <a:p>
            <a:r>
              <a:rPr lang="en-US" sz="2400" dirty="0"/>
              <a:t>“Equal Employment Opportunity” (EEO) means freedom from discrimination on the basis of sex, color, religion, national origin, disability and age. EEO rights are guaranteed by federal and state fair employment laws and are enforced by the Equal Employment Opportunity Commission (EEOC) and its state counterparts, California’s Department of Fair Employment and Housing and the Office of Civil Rights.</a:t>
            </a:r>
          </a:p>
        </p:txBody>
      </p:sp>
    </p:spTree>
    <p:extLst>
      <p:ext uri="{BB962C8B-B14F-4D97-AF65-F5344CB8AC3E}">
        <p14:creationId xmlns:p14="http://schemas.microsoft.com/office/powerpoint/2010/main" val="2115221761"/>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1505" name="Rectangle 2"/>
          <p:cNvSpPr>
            <a:spLocks noGrp="1" noChangeArrowheads="1"/>
          </p:cNvSpPr>
          <p:nvPr>
            <p:ph type="title"/>
          </p:nvPr>
        </p:nvSpPr>
        <p:spPr/>
        <p:txBody>
          <a:bodyPr>
            <a:normAutofit/>
          </a:bodyPr>
          <a:lstStyle/>
          <a:p>
            <a:pPr eaLnBrk="1" hangingPunct="1"/>
            <a:r>
              <a:rPr lang="en-US" sz="3600" b="1" dirty="0">
                <a:latin typeface="Calibri" charset="0"/>
                <a:cs typeface="Times New Roman" charset="0"/>
              </a:rPr>
              <a:t>Equal Employment Opportunity </a:t>
            </a:r>
          </a:p>
        </p:txBody>
      </p:sp>
      <p:sp>
        <p:nvSpPr>
          <p:cNvPr id="21506" name="Rectangle 3"/>
          <p:cNvSpPr>
            <a:spLocks noGrp="1" noChangeArrowheads="1"/>
          </p:cNvSpPr>
          <p:nvPr>
            <p:ph idx="1"/>
          </p:nvPr>
        </p:nvSpPr>
        <p:spPr>
          <a:xfrm>
            <a:off x="304800" y="2209800"/>
            <a:ext cx="8477250" cy="4343400"/>
          </a:xfrm>
        </p:spPr>
        <p:txBody>
          <a:bodyPr>
            <a:noAutofit/>
          </a:bodyPr>
          <a:lstStyle/>
          <a:p>
            <a:pPr marL="0" indent="0" eaLnBrk="1" hangingPunct="1">
              <a:buFont typeface="Wingdings" charset="0"/>
              <a:buNone/>
            </a:pPr>
            <a:r>
              <a:rPr lang="en-US" sz="1800" dirty="0"/>
              <a:t>GCC Board Policy 3410</a:t>
            </a:r>
          </a:p>
          <a:p>
            <a:pPr marL="0" indent="0" eaLnBrk="1" hangingPunct="1">
              <a:buFont typeface="Wingdings" charset="0"/>
              <a:buNone/>
            </a:pPr>
            <a:r>
              <a:rPr lang="en-US" sz="1800" dirty="0"/>
              <a:t>Glendale Community College District is committed to providing an equal opportunity for admissions, student financing, student support programs and activities, and employment regardless of race, religious creed, color, age, sex, sexual orientation, national origin, ancestry, marital status, medical condition, or disability in accordance with federal, state, and local regulations.  </a:t>
            </a:r>
          </a:p>
          <a:p>
            <a:pPr marL="0" indent="0" eaLnBrk="1" hangingPunct="1">
              <a:buFont typeface="Wingdings" charset="0"/>
              <a:buNone/>
            </a:pPr>
            <a:r>
              <a:rPr lang="en-US" sz="1800" dirty="0"/>
              <a:t>Education  Code 87100</a:t>
            </a:r>
          </a:p>
          <a:p>
            <a:pPr marL="0" indent="0">
              <a:buNone/>
            </a:pPr>
            <a:r>
              <a:rPr lang="en-US" sz="1800" dirty="0"/>
              <a:t>A work force that is continually responsive to the needs of a diverse student population may be achieved by ensuring that all persons receive an equal opportunity to compete for employment and promotion within the community college districts and by eliminating barriers to equal employment opportunity.</a:t>
            </a:r>
          </a:p>
          <a:p>
            <a:pPr marL="0" indent="0" eaLnBrk="1" hangingPunct="1">
              <a:buFont typeface="Wingdings" charset="0"/>
              <a:buNone/>
            </a:pPr>
            <a:endParaRPr lang="en-US" sz="1400" i="1" dirty="0">
              <a:latin typeface="Calibri"/>
              <a:cs typeface="Calibri"/>
            </a:endParaRPr>
          </a:p>
        </p:txBody>
      </p:sp>
      <p:sp>
        <p:nvSpPr>
          <p:cNvPr id="3" name="Slide Number Placeholder 2"/>
          <p:cNvSpPr>
            <a:spLocks noGrp="1"/>
          </p:cNvSpPr>
          <p:nvPr>
            <p:ph type="sldNum" sz="quarter" idx="12"/>
          </p:nvPr>
        </p:nvSpPr>
        <p:spPr/>
        <p:txBody>
          <a:bodyPr/>
          <a:lstStyle/>
          <a:p>
            <a:pPr>
              <a:defRPr/>
            </a:pPr>
            <a:fld id="{E6D55484-FEB9-9447-A85B-5276AD89C928}" type="slidenum">
              <a:rPr lang="en-US" smtClean="0"/>
              <a:pPr>
                <a:defRPr/>
              </a:pPr>
              <a:t>5</a:t>
            </a:fld>
            <a:endParaRPr lang="en-US" dirty="0"/>
          </a:p>
        </p:txBody>
      </p:sp>
    </p:spTree>
    <p:extLst>
      <p:ext uri="{BB962C8B-B14F-4D97-AF65-F5344CB8AC3E}">
        <p14:creationId xmlns:p14="http://schemas.microsoft.com/office/powerpoint/2010/main" val="10161917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1505" name="Rectangle 2"/>
          <p:cNvSpPr>
            <a:spLocks noGrp="1" noChangeArrowheads="1"/>
          </p:cNvSpPr>
          <p:nvPr>
            <p:ph type="title"/>
          </p:nvPr>
        </p:nvSpPr>
        <p:spPr/>
        <p:txBody>
          <a:bodyPr>
            <a:normAutofit/>
          </a:bodyPr>
          <a:lstStyle/>
          <a:p>
            <a:pPr eaLnBrk="1" hangingPunct="1"/>
            <a:r>
              <a:rPr lang="en-US" sz="3600" b="1" dirty="0">
                <a:latin typeface="Calibri" charset="0"/>
                <a:cs typeface="Times New Roman" charset="0"/>
              </a:rPr>
              <a:t>Commitment to Diversity</a:t>
            </a:r>
          </a:p>
        </p:txBody>
      </p:sp>
      <p:sp>
        <p:nvSpPr>
          <p:cNvPr id="21506" name="Rectangle 3"/>
          <p:cNvSpPr>
            <a:spLocks noGrp="1" noChangeArrowheads="1"/>
          </p:cNvSpPr>
          <p:nvPr>
            <p:ph idx="1"/>
          </p:nvPr>
        </p:nvSpPr>
        <p:spPr>
          <a:xfrm>
            <a:off x="465667" y="2743200"/>
            <a:ext cx="7867651" cy="3200401"/>
          </a:xfrm>
        </p:spPr>
        <p:txBody>
          <a:bodyPr>
            <a:noAutofit/>
          </a:bodyPr>
          <a:lstStyle/>
          <a:p>
            <a:pPr marL="0" indent="0">
              <a:spcBef>
                <a:spcPts val="0"/>
              </a:spcBef>
              <a:buNone/>
            </a:pPr>
            <a:r>
              <a:rPr lang="en-US" sz="1800" dirty="0">
                <a:cs typeface="Calibri"/>
              </a:rPr>
              <a:t>The District is committed to employing administrators, faculty, and staff members who are dedicated to student success. The District recognizes that diversity in the academic environment fosters cultural awareness, promotes mutual understanding and respect, and provides suitable role models for all students. The District is committed to hiring and staff development processes that support both equal opportunity and diversity, and provide equal consideration for all candidates as required in federal and state law</a:t>
            </a:r>
            <a:r>
              <a:rPr lang="en-US" sz="1800" i="1" dirty="0">
                <a:cs typeface="Calibri"/>
              </a:rPr>
              <a:t>. </a:t>
            </a:r>
            <a:endParaRPr lang="en-US" sz="1800" i="1" dirty="0">
              <a:latin typeface="Calibri"/>
              <a:cs typeface="Calibri"/>
            </a:endParaRPr>
          </a:p>
        </p:txBody>
      </p:sp>
      <p:sp>
        <p:nvSpPr>
          <p:cNvPr id="3" name="Slide Number Placeholder 2"/>
          <p:cNvSpPr>
            <a:spLocks noGrp="1"/>
          </p:cNvSpPr>
          <p:nvPr>
            <p:ph type="sldNum" sz="quarter" idx="12"/>
          </p:nvPr>
        </p:nvSpPr>
        <p:spPr/>
        <p:txBody>
          <a:bodyPr/>
          <a:lstStyle/>
          <a:p>
            <a:pPr>
              <a:defRPr/>
            </a:pPr>
            <a:fld id="{E6D55484-FEB9-9447-A85B-5276AD89C928}" type="slidenum">
              <a:rPr lang="en-US" smtClean="0"/>
              <a:pPr>
                <a:defRPr/>
              </a:pPr>
              <a:t>6</a:t>
            </a:fld>
            <a:endParaRPr lang="en-US" dirty="0"/>
          </a:p>
        </p:txBody>
      </p:sp>
      <p:sp>
        <p:nvSpPr>
          <p:cNvPr id="6" name="TextBox 5"/>
          <p:cNvSpPr txBox="1"/>
          <p:nvPr/>
        </p:nvSpPr>
        <p:spPr>
          <a:xfrm>
            <a:off x="457200" y="2057400"/>
            <a:ext cx="3657600" cy="430887"/>
          </a:xfrm>
          <a:prstGeom prst="rect">
            <a:avLst/>
          </a:prstGeom>
          <a:noFill/>
        </p:spPr>
        <p:txBody>
          <a:bodyPr wrap="square" rtlCol="0">
            <a:spAutoFit/>
          </a:bodyPr>
          <a:lstStyle/>
          <a:p>
            <a:r>
              <a:rPr lang="en-US" sz="2200" dirty="0"/>
              <a:t>Board Policy 7100</a:t>
            </a:r>
          </a:p>
        </p:txBody>
      </p:sp>
    </p:spTree>
    <p:extLst>
      <p:ext uri="{BB962C8B-B14F-4D97-AF65-F5344CB8AC3E}">
        <p14:creationId xmlns:p14="http://schemas.microsoft.com/office/powerpoint/2010/main" val="15783544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1505" name="Rectangle 2"/>
          <p:cNvSpPr>
            <a:spLocks noGrp="1" noChangeArrowheads="1"/>
          </p:cNvSpPr>
          <p:nvPr>
            <p:ph type="title"/>
          </p:nvPr>
        </p:nvSpPr>
        <p:spPr/>
        <p:txBody>
          <a:bodyPr>
            <a:normAutofit/>
          </a:bodyPr>
          <a:lstStyle/>
          <a:p>
            <a:pPr eaLnBrk="1" hangingPunct="1"/>
            <a:r>
              <a:rPr lang="en-US" sz="3600" b="1" dirty="0">
                <a:latin typeface="Calibri" charset="0"/>
                <a:cs typeface="Times New Roman" charset="0"/>
              </a:rPr>
              <a:t>Equal Employment Opportunity</a:t>
            </a:r>
          </a:p>
        </p:txBody>
      </p:sp>
      <p:sp>
        <p:nvSpPr>
          <p:cNvPr id="21506" name="Rectangle 3"/>
          <p:cNvSpPr>
            <a:spLocks noGrp="1" noChangeArrowheads="1"/>
          </p:cNvSpPr>
          <p:nvPr>
            <p:ph idx="1"/>
          </p:nvPr>
        </p:nvSpPr>
        <p:spPr>
          <a:xfrm>
            <a:off x="304800" y="1981200"/>
            <a:ext cx="8534400" cy="4495800"/>
          </a:xfrm>
        </p:spPr>
        <p:txBody>
          <a:bodyPr>
            <a:normAutofit fontScale="25000" lnSpcReduction="20000"/>
          </a:bodyPr>
          <a:lstStyle/>
          <a:p>
            <a:pPr marL="630238" indent="-365760" eaLnBrk="1" hangingPunct="1">
              <a:spcBef>
                <a:spcPts val="500"/>
              </a:spcBef>
              <a:buFont typeface="Wingdings" charset="0"/>
              <a:buNone/>
            </a:pPr>
            <a:r>
              <a:rPr lang="en-US" sz="8800" dirty="0"/>
              <a:t>To ensure equal employment opportunity:</a:t>
            </a:r>
          </a:p>
          <a:p>
            <a:pPr marL="630238" indent="-365760" eaLnBrk="1" hangingPunct="1">
              <a:spcBef>
                <a:spcPts val="1500"/>
              </a:spcBef>
              <a:buFont typeface="+mj-lt"/>
              <a:buAutoNum type="arabicPeriod"/>
            </a:pPr>
            <a:r>
              <a:rPr lang="en-US" sz="8000" i="1" dirty="0">
                <a:latin typeface="Calibri"/>
                <a:cs typeface="Calibri"/>
              </a:rPr>
              <a:t>Be aware of and confront  biases and conflicts of interest</a:t>
            </a:r>
          </a:p>
          <a:p>
            <a:pPr marL="630238" indent="-365760" eaLnBrk="1" hangingPunct="1">
              <a:spcBef>
                <a:spcPts val="1500"/>
              </a:spcBef>
              <a:buFont typeface="+mj-lt"/>
              <a:buAutoNum type="arabicPeriod"/>
            </a:pPr>
            <a:r>
              <a:rPr lang="en-US" sz="8000" i="1" dirty="0">
                <a:latin typeface="Calibri"/>
                <a:cs typeface="Calibri"/>
              </a:rPr>
              <a:t>Remove any artificial barriers in the application and employment processes</a:t>
            </a:r>
          </a:p>
          <a:p>
            <a:pPr marL="630238" indent="-365760" eaLnBrk="1" hangingPunct="1">
              <a:spcBef>
                <a:spcPts val="1500"/>
              </a:spcBef>
              <a:buFont typeface="+mj-lt"/>
              <a:buAutoNum type="arabicPeriod"/>
            </a:pPr>
            <a:r>
              <a:rPr lang="en-US" sz="8000" i="1" dirty="0">
                <a:latin typeface="Calibri"/>
                <a:cs typeface="Calibri"/>
              </a:rPr>
              <a:t>Ensure MQs and desirable qualifications are bona fide and job related</a:t>
            </a:r>
          </a:p>
          <a:p>
            <a:pPr marL="630238" indent="-365760" eaLnBrk="1" hangingPunct="1">
              <a:spcBef>
                <a:spcPts val="1500"/>
              </a:spcBef>
              <a:buFont typeface="+mj-lt"/>
              <a:buAutoNum type="arabicPeriod"/>
            </a:pPr>
            <a:r>
              <a:rPr lang="en-US" sz="8000" i="1" dirty="0">
                <a:latin typeface="Calibri"/>
                <a:cs typeface="Calibri"/>
              </a:rPr>
              <a:t>Ensure all application screening criteria are job related and derive from information contained in the job announcement</a:t>
            </a:r>
          </a:p>
          <a:p>
            <a:pPr marL="630238" indent="-365760" eaLnBrk="1" hangingPunct="1">
              <a:spcBef>
                <a:spcPts val="1500"/>
              </a:spcBef>
              <a:buFont typeface="+mj-lt"/>
              <a:buAutoNum type="arabicPeriod"/>
            </a:pPr>
            <a:r>
              <a:rPr lang="en-US" sz="8000" i="1" dirty="0">
                <a:latin typeface="Calibri"/>
                <a:cs typeface="Calibri"/>
              </a:rPr>
              <a:t>All screening criteria and interview questions are set before application screening begins</a:t>
            </a:r>
          </a:p>
          <a:p>
            <a:pPr marL="630238" indent="-365760" eaLnBrk="1" hangingPunct="1">
              <a:spcBef>
                <a:spcPts val="1500"/>
              </a:spcBef>
              <a:buFont typeface="+mj-lt"/>
              <a:buAutoNum type="arabicPeriod"/>
            </a:pPr>
            <a:r>
              <a:rPr lang="en-US" sz="8000" i="1" dirty="0">
                <a:latin typeface="Calibri"/>
                <a:cs typeface="Calibri"/>
              </a:rPr>
              <a:t>Ensure all interview questions and activities are relevant and job-related</a:t>
            </a:r>
          </a:p>
          <a:p>
            <a:pPr marL="630238" indent="-365760" eaLnBrk="1" hangingPunct="1">
              <a:spcBef>
                <a:spcPts val="1500"/>
              </a:spcBef>
              <a:buFont typeface="+mj-lt"/>
              <a:buAutoNum type="arabicPeriod"/>
            </a:pPr>
            <a:r>
              <a:rPr lang="en-US" sz="8000" i="1" dirty="0">
                <a:latin typeface="Calibri"/>
                <a:cs typeface="Calibri"/>
              </a:rPr>
              <a:t>Maintain integrity of the search process</a:t>
            </a:r>
          </a:p>
          <a:p>
            <a:pPr marL="630238" indent="-365760" eaLnBrk="1" hangingPunct="1">
              <a:spcBef>
                <a:spcPts val="1500"/>
              </a:spcBef>
              <a:buFont typeface="+mj-lt"/>
              <a:buAutoNum type="arabicPeriod"/>
            </a:pPr>
            <a:r>
              <a:rPr lang="en-US" sz="8000" i="1" dirty="0">
                <a:latin typeface="Calibri"/>
                <a:cs typeface="Calibri"/>
              </a:rPr>
              <a:t>Maintain 100% confidentiality throughout the process</a:t>
            </a:r>
          </a:p>
        </p:txBody>
      </p:sp>
      <p:sp>
        <p:nvSpPr>
          <p:cNvPr id="2" name="Slide Number Placeholder 1"/>
          <p:cNvSpPr>
            <a:spLocks noGrp="1"/>
          </p:cNvSpPr>
          <p:nvPr>
            <p:ph type="sldNum" sz="quarter" idx="12"/>
          </p:nvPr>
        </p:nvSpPr>
        <p:spPr/>
        <p:txBody>
          <a:bodyPr/>
          <a:lstStyle/>
          <a:p>
            <a:pPr>
              <a:defRPr/>
            </a:pPr>
            <a:fld id="{E6D55484-FEB9-9447-A85B-5276AD89C928}" type="slidenum">
              <a:rPr lang="en-US" smtClean="0"/>
              <a:pPr>
                <a:defRPr/>
              </a:pPr>
              <a:t>7</a:t>
            </a:fld>
            <a:endParaRPr lang="en-US" dirty="0"/>
          </a:p>
        </p:txBody>
      </p:sp>
    </p:spTree>
    <p:extLst>
      <p:ext uri="{BB962C8B-B14F-4D97-AF65-F5344CB8AC3E}">
        <p14:creationId xmlns:p14="http://schemas.microsoft.com/office/powerpoint/2010/main" val="37951317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5601" name="Rectangle 2"/>
          <p:cNvSpPr>
            <a:spLocks noGrp="1" noChangeArrowheads="1"/>
          </p:cNvSpPr>
          <p:nvPr>
            <p:ph type="title"/>
          </p:nvPr>
        </p:nvSpPr>
        <p:spPr>
          <a:xfrm>
            <a:off x="685800" y="914400"/>
            <a:ext cx="7772400" cy="1143000"/>
          </a:xfrm>
        </p:spPr>
        <p:txBody>
          <a:bodyPr>
            <a:normAutofit/>
          </a:bodyPr>
          <a:lstStyle/>
          <a:p>
            <a:pPr eaLnBrk="1" hangingPunct="1"/>
            <a:r>
              <a:rPr lang="en-US" sz="3600" b="1" dirty="0">
                <a:latin typeface="Calibri" charset="0"/>
                <a:cs typeface="Times New Roman" charset="0"/>
              </a:rPr>
              <a:t>Our Goal</a:t>
            </a:r>
          </a:p>
        </p:txBody>
      </p:sp>
      <p:sp>
        <p:nvSpPr>
          <p:cNvPr id="25602" name="Rectangle 3"/>
          <p:cNvSpPr>
            <a:spLocks noGrp="1" noChangeArrowheads="1"/>
          </p:cNvSpPr>
          <p:nvPr>
            <p:ph idx="1"/>
          </p:nvPr>
        </p:nvSpPr>
        <p:spPr>
          <a:xfrm>
            <a:off x="685800" y="2514600"/>
            <a:ext cx="7772400" cy="3200400"/>
          </a:xfrm>
        </p:spPr>
        <p:txBody>
          <a:bodyPr/>
          <a:lstStyle/>
          <a:p>
            <a:pPr indent="0" eaLnBrk="1" hangingPunct="1">
              <a:buFont typeface="Wingdings" charset="0"/>
              <a:buNone/>
            </a:pPr>
            <a:r>
              <a:rPr lang="en-US" sz="2600" dirty="0">
                <a:latin typeface="Calibri" charset="0"/>
              </a:rPr>
              <a:t>To forward the best qualified pool of finalists to the President and the Board of Trustees. </a:t>
            </a:r>
          </a:p>
          <a:p>
            <a:pPr indent="0" eaLnBrk="1" hangingPunct="1">
              <a:buFont typeface="Wingdings" charset="0"/>
              <a:buNone/>
            </a:pPr>
            <a:r>
              <a:rPr lang="en-US" sz="2600" dirty="0">
                <a:latin typeface="Calibri" charset="0"/>
              </a:rPr>
              <a:t>These candidates will be selected without regard to race, ethnicity,  gender identity, religion, political beliefs, disability status, and/or sexual orientation. </a:t>
            </a:r>
          </a:p>
        </p:txBody>
      </p:sp>
      <p:sp>
        <p:nvSpPr>
          <p:cNvPr id="2" name="Slide Number Placeholder 1"/>
          <p:cNvSpPr>
            <a:spLocks noGrp="1"/>
          </p:cNvSpPr>
          <p:nvPr>
            <p:ph type="sldNum" sz="quarter" idx="12"/>
          </p:nvPr>
        </p:nvSpPr>
        <p:spPr/>
        <p:txBody>
          <a:bodyPr/>
          <a:lstStyle/>
          <a:p>
            <a:pPr>
              <a:defRPr/>
            </a:pPr>
            <a:fld id="{E6D55484-FEB9-9447-A85B-5276AD89C928}" type="slidenum">
              <a:rPr lang="en-US" smtClean="0"/>
              <a:pPr>
                <a:defRPr/>
              </a:pPr>
              <a:t>8</a:t>
            </a:fld>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7346" name="Rectangle 3"/>
          <p:cNvSpPr>
            <a:spLocks noGrp="1" noChangeArrowheads="1"/>
          </p:cNvSpPr>
          <p:nvPr>
            <p:ph idx="1"/>
          </p:nvPr>
        </p:nvSpPr>
        <p:spPr>
          <a:xfrm>
            <a:off x="457200" y="2667000"/>
            <a:ext cx="8229600" cy="990600"/>
          </a:xfrm>
        </p:spPr>
        <p:txBody>
          <a:bodyPr>
            <a:normAutofit/>
          </a:bodyPr>
          <a:lstStyle/>
          <a:p>
            <a:pPr marL="0" indent="0" algn="ctr" fontAlgn="base">
              <a:lnSpc>
                <a:spcPct val="90000"/>
              </a:lnSpc>
              <a:spcAft>
                <a:spcPct val="0"/>
              </a:spcAft>
              <a:buNone/>
            </a:pPr>
            <a:r>
              <a:rPr lang="en-US" sz="4400" b="1" dirty="0">
                <a:latin typeface="Calibri"/>
                <a:cs typeface="Calibri"/>
              </a:rPr>
              <a:t>Roles and Responsibilities</a:t>
            </a:r>
          </a:p>
          <a:p>
            <a:pPr fontAlgn="base">
              <a:lnSpc>
                <a:spcPct val="90000"/>
              </a:lnSpc>
              <a:spcAft>
                <a:spcPct val="0"/>
              </a:spcAft>
              <a:buFont typeface="Wingdings" charset="2"/>
              <a:buChar char="u"/>
            </a:pPr>
            <a:endParaRPr lang="en-US" sz="2600" dirty="0">
              <a:latin typeface="Calibri"/>
              <a:cs typeface="Calibri"/>
            </a:endParaRPr>
          </a:p>
        </p:txBody>
      </p:sp>
      <p:sp>
        <p:nvSpPr>
          <p:cNvPr id="2" name="Slide Number Placeholder 1"/>
          <p:cNvSpPr>
            <a:spLocks noGrp="1"/>
          </p:cNvSpPr>
          <p:nvPr>
            <p:ph type="sldNum" sz="quarter" idx="12"/>
          </p:nvPr>
        </p:nvSpPr>
        <p:spPr/>
        <p:txBody>
          <a:bodyPr/>
          <a:lstStyle/>
          <a:p>
            <a:pPr>
              <a:defRPr/>
            </a:pPr>
            <a:fld id="{E6D55484-FEB9-9447-A85B-5276AD89C928}" type="slidenum">
              <a:rPr lang="en-US" smtClean="0"/>
              <a:pPr>
                <a:defRPr/>
              </a:pPr>
              <a:t>9</a:t>
            </a:fld>
            <a:endParaRPr lang="en-US" dirty="0"/>
          </a:p>
        </p:txBody>
      </p:sp>
    </p:spTree>
    <p:extLst>
      <p:ext uri="{BB962C8B-B14F-4D97-AF65-F5344CB8AC3E}">
        <p14:creationId xmlns:p14="http://schemas.microsoft.com/office/powerpoint/2010/main" val="617852569"/>
      </p:ext>
    </p:extLst>
  </p:cSld>
  <p:clrMapOvr>
    <a:masterClrMapping/>
  </p:clrMapOvr>
</p:sld>
</file>

<file path=ppt/theme/theme1.xml><?xml version="1.0" encoding="utf-8"?>
<a:theme xmlns:a="http://schemas.openxmlformats.org/drawingml/2006/main" name="Spectrum">
  <a:themeElements>
    <a:clrScheme name="Spectrum">
      <a:dk1>
        <a:sysClr val="windowText" lastClr="000000"/>
      </a:dk1>
      <a:lt1>
        <a:sysClr val="window" lastClr="FFFFFF"/>
      </a:lt1>
      <a:dk2>
        <a:srgbClr val="252731"/>
      </a:dk2>
      <a:lt2>
        <a:srgbClr val="EAE7E4"/>
      </a:lt2>
      <a:accent1>
        <a:srgbClr val="990000"/>
      </a:accent1>
      <a:accent2>
        <a:srgbClr val="FF6600"/>
      </a:accent2>
      <a:accent3>
        <a:srgbClr val="FFBA00"/>
      </a:accent3>
      <a:accent4>
        <a:srgbClr val="99CC00"/>
      </a:accent4>
      <a:accent5>
        <a:srgbClr val="528A02"/>
      </a:accent5>
      <a:accent6>
        <a:srgbClr val="333333"/>
      </a:accent6>
      <a:hlink>
        <a:srgbClr val="660000"/>
      </a:hlink>
      <a:folHlink>
        <a:srgbClr val="CC3300"/>
      </a:folHlink>
    </a:clrScheme>
    <a:fontScheme name="Spectrum">
      <a:majorFont>
        <a:latin typeface="Corbel"/>
        <a:ea typeface=""/>
        <a:cs typeface=""/>
        <a:font script="Jpan" typeface="ＭＳ ゴシック"/>
      </a:majorFont>
      <a:minorFont>
        <a:latin typeface="Calibri"/>
        <a:ea typeface=""/>
        <a:cs typeface=""/>
        <a:font script="Jpan" typeface="ＭＳ ゴシック"/>
      </a:minorFont>
    </a:fontScheme>
    <a:fmtScheme name="Spectrum">
      <a:fillStyleLst>
        <a:solidFill>
          <a:schemeClr val="phClr"/>
        </a:solidFill>
        <a:gradFill rotWithShape="1">
          <a:gsLst>
            <a:gs pos="0">
              <a:schemeClr val="phClr">
                <a:tint val="100000"/>
                <a:shade val="70000"/>
                <a:satMod val="150000"/>
              </a:schemeClr>
            </a:gs>
            <a:gs pos="100000">
              <a:schemeClr val="phClr">
                <a:tint val="95000"/>
                <a:satMod val="150000"/>
              </a:schemeClr>
            </a:gs>
          </a:gsLst>
          <a:lin ang="16200000" scaled="1"/>
        </a:gradFill>
        <a:gradFill rotWithShape="1">
          <a:gsLst>
            <a:gs pos="0">
              <a:schemeClr val="phClr">
                <a:tint val="95000"/>
                <a:shade val="70000"/>
                <a:satMod val="150000"/>
              </a:schemeClr>
            </a:gs>
            <a:gs pos="100000">
              <a:schemeClr val="phClr">
                <a:tint val="100000"/>
                <a:shade val="100000"/>
                <a:satMod val="150000"/>
              </a:schemeClr>
            </a:gs>
          </a:gsLst>
          <a:lin ang="16200000" scaled="0"/>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6600000" sx="101000" sy="101000" rotWithShape="0">
              <a:srgbClr val="000000">
                <a:alpha val="75000"/>
              </a:srgbClr>
            </a:outerShdw>
          </a:effectLst>
        </a:effectStyle>
        <a:effectStyle>
          <a:effectLst>
            <a:outerShdw blurRad="50800" dir="5400000" sx="105000" sy="105000" algn="ctr" rotWithShape="0">
              <a:srgbClr val="000000">
                <a:alpha val="40000"/>
              </a:srgbClr>
            </a:outerShdw>
          </a:effectLst>
          <a:scene3d>
            <a:camera prst="orthographicFront">
              <a:rot lat="0" lon="0" rev="0"/>
            </a:camera>
            <a:lightRig rig="balanced" dir="t">
              <a:rot lat="0" lon="0" rev="4800000"/>
            </a:lightRig>
          </a:scene3d>
          <a:sp3d prstMaterial="matte">
            <a:bevelT w="63500" h="50800" prst="angle"/>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Spectrum">
    <a:dk1>
      <a:sysClr val="windowText" lastClr="000000"/>
    </a:dk1>
    <a:lt1>
      <a:sysClr val="window" lastClr="FFFFFF"/>
    </a:lt1>
    <a:dk2>
      <a:srgbClr val="252731"/>
    </a:dk2>
    <a:lt2>
      <a:srgbClr val="EAE7E4"/>
    </a:lt2>
    <a:accent1>
      <a:srgbClr val="990000"/>
    </a:accent1>
    <a:accent2>
      <a:srgbClr val="FF6600"/>
    </a:accent2>
    <a:accent3>
      <a:srgbClr val="FFBA00"/>
    </a:accent3>
    <a:accent4>
      <a:srgbClr val="99CC00"/>
    </a:accent4>
    <a:accent5>
      <a:srgbClr val="528A02"/>
    </a:accent5>
    <a:accent6>
      <a:srgbClr val="333333"/>
    </a:accent6>
    <a:hlink>
      <a:srgbClr val="660000"/>
    </a:hlink>
    <a:folHlink>
      <a:srgbClr val="CC3300"/>
    </a:folHlink>
  </a:clrScheme>
</a:themeOverride>
</file>

<file path=docProps/app.xml><?xml version="1.0" encoding="utf-8"?>
<Properties xmlns="http://schemas.openxmlformats.org/officeDocument/2006/extended-properties" xmlns:vt="http://schemas.openxmlformats.org/officeDocument/2006/docPropsVTypes">
  <Template/>
  <TotalTime>10468</TotalTime>
  <Words>1814</Words>
  <Application>Microsoft Office PowerPoint</Application>
  <PresentationFormat>On-screen Show (4:3)</PresentationFormat>
  <Paragraphs>205</Paragraphs>
  <Slides>34</Slides>
  <Notes>30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34</vt:i4>
      </vt:variant>
    </vt:vector>
  </HeadingPairs>
  <TitlesOfParts>
    <vt:vector size="42" baseType="lpstr">
      <vt:lpstr>ＭＳ ゴシック</vt:lpstr>
      <vt:lpstr>ＭＳ Ｐゴシック</vt:lpstr>
      <vt:lpstr>Calibri</vt:lpstr>
      <vt:lpstr>Corbel</vt:lpstr>
      <vt:lpstr>Courier New</vt:lpstr>
      <vt:lpstr>Times New Roman</vt:lpstr>
      <vt:lpstr>Wingdings</vt:lpstr>
      <vt:lpstr>Spectrum</vt:lpstr>
      <vt:lpstr>Glendale Community College District</vt:lpstr>
      <vt:lpstr>What We’ll Cover</vt:lpstr>
      <vt:lpstr>PowerPoint Presentation</vt:lpstr>
      <vt:lpstr>What is Equal Employment  Opportunity?</vt:lpstr>
      <vt:lpstr>Equal Employment Opportunity </vt:lpstr>
      <vt:lpstr>Commitment to Diversity</vt:lpstr>
      <vt:lpstr>Equal Employment Opportunity</vt:lpstr>
      <vt:lpstr>Our Goal</vt:lpstr>
      <vt:lpstr>PowerPoint Presentation</vt:lpstr>
      <vt:lpstr>Responsibilities of the Committee Chair</vt:lpstr>
      <vt:lpstr>Responsibilities of Committee Members</vt:lpstr>
      <vt:lpstr>Responsibilities of the EEO Representative</vt:lpstr>
      <vt:lpstr>PowerPoint Presentation</vt:lpstr>
      <vt:lpstr>Bias and Conflicts of Interest</vt:lpstr>
      <vt:lpstr> Bias and Conflicts of Interest</vt:lpstr>
      <vt:lpstr>Internal or Other Known Candidates</vt:lpstr>
      <vt:lpstr>PowerPoint Presentation</vt:lpstr>
      <vt:lpstr>Confidentiality</vt:lpstr>
      <vt:lpstr>Confidentiality</vt:lpstr>
      <vt:lpstr>PowerPoint Presentation</vt:lpstr>
      <vt:lpstr>Application Screening</vt:lpstr>
      <vt:lpstr>Application Screening</vt:lpstr>
      <vt:lpstr>PowerPoint Presentation</vt:lpstr>
      <vt:lpstr>Preparing for Interviews</vt:lpstr>
      <vt:lpstr>Preparing for Interviews</vt:lpstr>
      <vt:lpstr>Guidelines for Interviews</vt:lpstr>
      <vt:lpstr>PowerPoint Presentation</vt:lpstr>
      <vt:lpstr>Deliberations</vt:lpstr>
      <vt:lpstr>Deliberations</vt:lpstr>
      <vt:lpstr>Deliberations</vt:lpstr>
      <vt:lpstr>PowerPoint Presentation</vt:lpstr>
      <vt:lpstr>Candidates with Disabilities</vt:lpstr>
      <vt:lpstr>Contact Information</vt:lpstr>
      <vt:lpstr>        Questions?</vt:lpstr>
    </vt:vector>
  </TitlesOfParts>
  <Company>Glendale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Equal Opportunity Employment Training</dc:title>
  <dc:creator>STUDENT</dc:creator>
  <cp:lastModifiedBy>Valicia Dantzler</cp:lastModifiedBy>
  <cp:revision>293</cp:revision>
  <cp:lastPrinted>2017-10-20T20:01:54Z</cp:lastPrinted>
  <dcterms:created xsi:type="dcterms:W3CDTF">2004-11-09T22:33:50Z</dcterms:created>
  <dcterms:modified xsi:type="dcterms:W3CDTF">2019-04-04T20:43:07Z</dcterms:modified>
</cp:coreProperties>
</file>