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6"/>
  </p:notesMasterIdLst>
  <p:handoutMasterIdLst>
    <p:handoutMasterId r:id="rId7"/>
  </p:handoutMasterIdLst>
  <p:sldIdLst>
    <p:sldId id="256" r:id="rId3"/>
    <p:sldId id="283" r:id="rId4"/>
    <p:sldId id="282" r:id="rId5"/>
  </p:sldIdLst>
  <p:sldSz cx="9144000" cy="6858000" type="screen4x3"/>
  <p:notesSz cx="6858000" cy="9144000"/>
  <p:embeddedFontLst>
    <p:embeddedFont>
      <p:font typeface="Calibri" pitchFamily="34" charset="0"/>
      <p:regular r:id="rId8"/>
      <p:bold r:id="rId9"/>
      <p:italic r:id="rId10"/>
      <p:boldItalic r:id="rId11"/>
    </p:embeddedFont>
    <p:embeddedFont>
      <p:font typeface="Segoe UI" pitchFamily="34" charset="0"/>
      <p:regular r:id="rId12"/>
      <p:bold r:id="rId13"/>
      <p:italic r:id="rId14"/>
      <p:boldItalic r:id="rId15"/>
    </p:embeddedFont>
    <p:embeddedFont>
      <p:font typeface="Perpetua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0" autoAdjust="0"/>
  </p:normalViewPr>
  <p:slideViewPr>
    <p:cSldViewPr>
      <p:cViewPr varScale="1">
        <p:scale>
          <a:sx n="83" d="100"/>
          <a:sy n="83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Master" Target="slideMasters/slideMaster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7/3/2013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7/3/2013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lendale.edu/index.aspx?page=5937" TargetMode="External"/><Relationship Id="rId2" Type="http://schemas.openxmlformats.org/officeDocument/2006/relationships/hyperlink" Target="http://www.youtube.com/watch?v=TcqsayIZdp0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14400"/>
            <a:ext cx="7772400" cy="860425"/>
          </a:xfrm>
        </p:spPr>
        <p:txBody>
          <a:bodyPr/>
          <a:lstStyle/>
          <a:p>
            <a:r>
              <a:rPr lang="en-US" sz="3500" dirty="0" smtClean="0"/>
              <a:t>Moodle 2.4 Tutorials for ESL Instructors</a:t>
            </a:r>
            <a:endParaRPr lang="en-US" sz="3500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7" name="Picture 6" descr="moodle2.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2133600"/>
            <a:ext cx="3077611" cy="1737360"/>
          </a:xfrm>
          <a:prstGeom prst="rect">
            <a:avLst/>
          </a:prstGeom>
        </p:spPr>
      </p:pic>
      <p:pic>
        <p:nvPicPr>
          <p:cNvPr id="5" name="Picture 4" descr="GCC log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609600"/>
            <a:ext cx="992374" cy="64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1" y="1661160"/>
            <a:ext cx="5656427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0"/>
            <a:ext cx="68580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838200"/>
            <a:ext cx="7620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81000"/>
            <a:ext cx="83820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Need some practice with Moodle 2.4?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These tutorials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offer help on the most recent version of Moodle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5" descr="GCC log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1626" y="0"/>
            <a:ext cx="992374" cy="64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371600"/>
            <a:ext cx="7753800" cy="1752600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chemeClr val="bg2"/>
              </a:solidFill>
              <a:hlinkClick r:id="rId2"/>
            </a:endParaRPr>
          </a:p>
          <a:p>
            <a:r>
              <a:rPr lang="en-US" sz="3500" dirty="0" smtClean="0"/>
              <a:t>Simply click on the following link:</a:t>
            </a:r>
          </a:p>
          <a:p>
            <a:endParaRPr lang="en-US" dirty="0" smtClean="0"/>
          </a:p>
          <a:p>
            <a:pPr algn="ctr"/>
            <a:r>
              <a:rPr lang="en-US" sz="4000" dirty="0" smtClean="0">
                <a:solidFill>
                  <a:schemeClr val="tx1"/>
                </a:solidFill>
                <a:hlinkClick r:id="rId3"/>
              </a:rPr>
              <a:t>Moodle 2.4 Tutorials</a:t>
            </a:r>
            <a:endParaRPr lang="en-US" sz="4000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bg2"/>
              </a:solidFill>
              <a:hlinkClick r:id="rId2"/>
            </a:endParaRPr>
          </a:p>
          <a:p>
            <a:endParaRPr lang="en-US" dirty="0" smtClean="0">
              <a:solidFill>
                <a:schemeClr val="bg2"/>
              </a:solidFill>
              <a:hlinkClick r:id="rId2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Picture 8" descr="moodle2.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3505199"/>
            <a:ext cx="1371600" cy="774289"/>
          </a:xfrm>
          <a:prstGeom prst="rect">
            <a:avLst/>
          </a:prstGeom>
        </p:spPr>
      </p:pic>
      <p:pic>
        <p:nvPicPr>
          <p:cNvPr id="4" name="Picture 3" descr="GCC logo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5826" y="579120"/>
            <a:ext cx="992374" cy="64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kboard presentatio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 presentation</Template>
  <TotalTime>558</TotalTime>
  <Words>36</Words>
  <Application>Microsoft Office PowerPoint</Application>
  <PresentationFormat>On-screen Show (4:3)</PresentationFormat>
  <Paragraphs>13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Segoe UI</vt:lpstr>
      <vt:lpstr>Perpetua</vt:lpstr>
      <vt:lpstr>Chalkboard presentation</vt:lpstr>
      <vt:lpstr>Moodle 2.4 Tutorials for ESL Instructors</vt:lpstr>
      <vt:lpstr>PowerPoint Presentation</vt:lpstr>
      <vt:lpstr>PowerPoint Presentation</vt:lpstr>
    </vt:vector>
  </TitlesOfParts>
  <Company>Dianne Starke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Moodle 2.4 Tutorials for Instructors</dc:title>
  <dc:creator>Dianne Starke</dc:creator>
  <cp:lastModifiedBy>Alice</cp:lastModifiedBy>
  <cp:revision>32</cp:revision>
  <dcterms:created xsi:type="dcterms:W3CDTF">2013-06-17T18:33:02Z</dcterms:created>
  <dcterms:modified xsi:type="dcterms:W3CDTF">2013-07-03T20:02:46Z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