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2D04-A084-477F-93C7-4C3BEE23E407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28384-F52F-4582-AC1B-4FE11FD5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9D71D4-3286-4614-89C4-75FC6A1E541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B2FB4B-2BCC-4169-91DD-CAC05FE29B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Expressing regret about the past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259" y="36576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hould have/shouldn’t have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ught to have</a:t>
            </a:r>
          </a:p>
          <a:p>
            <a:r>
              <a:rPr lang="en-US" sz="2800" dirty="0" smtClean="0"/>
              <a:t>+</a:t>
            </a:r>
          </a:p>
          <a:p>
            <a:r>
              <a:rPr lang="en-US" sz="2800" dirty="0" smtClean="0"/>
              <a:t>Past participle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3760"/>
            <a:ext cx="1905000" cy="180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828799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594360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Created by </a:t>
            </a:r>
            <a:r>
              <a:rPr lang="en-US" sz="1600" dirty="0"/>
              <a:t>H</a:t>
            </a:r>
            <a:r>
              <a:rPr lang="en-US" sz="1600" dirty="0" smtClean="0"/>
              <a:t>arriet Cohen</a:t>
            </a:r>
          </a:p>
          <a:p>
            <a:r>
              <a:rPr lang="en-US" sz="1600" dirty="0" smtClean="0"/>
              <a:t>Copyright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68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630029"/>
            <a:ext cx="312511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119" y="2996672"/>
            <a:ext cx="587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“Oh no! My parents are going to kill me. </a:t>
            </a:r>
          </a:p>
          <a:p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rgbClr val="C00000"/>
                </a:solidFill>
              </a:rPr>
              <a:t>should have studied </a:t>
            </a:r>
            <a:r>
              <a:rPr lang="en-US" sz="2400" dirty="0" smtClean="0"/>
              <a:t>more for that test.”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8276" y="5713693"/>
            <a:ext cx="764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“I </a:t>
            </a:r>
            <a:r>
              <a:rPr lang="en-US" sz="2400" b="1" dirty="0" smtClean="0">
                <a:solidFill>
                  <a:srgbClr val="C00000"/>
                </a:solidFill>
              </a:rPr>
              <a:t>shouldn’t have  played </a:t>
            </a:r>
            <a:r>
              <a:rPr lang="en-US" sz="2400" dirty="0" smtClean="0"/>
              <a:t>video games all night long.”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12961" y="6396335"/>
            <a:ext cx="647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“I </a:t>
            </a:r>
            <a:r>
              <a:rPr lang="en-US" sz="2400" b="1" dirty="0" smtClean="0">
                <a:solidFill>
                  <a:srgbClr val="C00000"/>
                </a:solidFill>
              </a:rPr>
              <a:t>ought to have paid </a:t>
            </a:r>
            <a:r>
              <a:rPr lang="en-US" sz="2400" dirty="0" smtClean="0"/>
              <a:t>more attention in class.”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68981" y="26837"/>
            <a:ext cx="4217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Regrets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and Mistakes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30" y="3827669"/>
            <a:ext cx="1208040" cy="18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35809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1" y="2551182"/>
            <a:ext cx="675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do you think he said when he got this test grade?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96568" y="456554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(big mistake!)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6554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(Uh-oh!)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444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What do you think these people said about what they did?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		      Express regrets using: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should have          shouldn’t have     ought to have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0" y="1743954"/>
            <a:ext cx="2167360" cy="21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65" y="190500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70" y="1905001"/>
            <a:ext cx="2568853" cy="15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4" y="4068427"/>
            <a:ext cx="2000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85" y="45720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69" y="4291013"/>
            <a:ext cx="1689512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59" y="280204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7780" y="261738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2246" y="261216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9693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5570" y="406842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9175" y="381412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55" y="4152900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0" y="37077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9" y="1875822"/>
            <a:ext cx="224875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199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35327"/>
            <a:ext cx="269704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0071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b="1" dirty="0" smtClean="0">
                <a:solidFill>
                  <a:srgbClr val="0070C0"/>
                </a:solidFill>
              </a:rPr>
              <a:t>shouldn’t</a:t>
            </a:r>
            <a:r>
              <a:rPr lang="en-US" sz="2800" dirty="0" smtClean="0"/>
              <a:t> this person </a:t>
            </a:r>
            <a:r>
              <a:rPr lang="en-US" sz="2800" b="1" dirty="0" smtClean="0">
                <a:solidFill>
                  <a:srgbClr val="0070C0"/>
                </a:solidFill>
              </a:rPr>
              <a:t>have done/have been doing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9949" y="249970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6410" y="253305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0905" y="24388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2499"/>
            <a:ext cx="2716705" cy="181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846" y="484453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16" y="388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0126" y="481723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3505" y="4885897"/>
            <a:ext cx="40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50" y="3917513"/>
            <a:ext cx="2000550" cy="222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1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1032</TotalTime>
  <Words>133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Hardcover</vt:lpstr>
      <vt:lpstr>Expressing regret about the past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regret about the past</dc:title>
  <dc:creator>yoni707</dc:creator>
  <cp:lastModifiedBy>Alice</cp:lastModifiedBy>
  <cp:revision>20</cp:revision>
  <dcterms:created xsi:type="dcterms:W3CDTF">2013-04-18T01:31:45Z</dcterms:created>
  <dcterms:modified xsi:type="dcterms:W3CDTF">2013-07-03T20:09:22Z</dcterms:modified>
</cp:coreProperties>
</file>