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49-86AB-4F57-B07F-FF4C15B1DFE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82B1-FB2A-4189-84E0-D360B9A7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8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49-86AB-4F57-B07F-FF4C15B1DFE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82B1-FB2A-4189-84E0-D360B9A7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3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49-86AB-4F57-B07F-FF4C15B1DFE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82B1-FB2A-4189-84E0-D360B9A7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49-86AB-4F57-B07F-FF4C15B1DFE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82B1-FB2A-4189-84E0-D360B9A7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8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49-86AB-4F57-B07F-FF4C15B1DFE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82B1-FB2A-4189-84E0-D360B9A7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5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49-86AB-4F57-B07F-FF4C15B1DFE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82B1-FB2A-4189-84E0-D360B9A7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4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49-86AB-4F57-B07F-FF4C15B1DFE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82B1-FB2A-4189-84E0-D360B9A7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49-86AB-4F57-B07F-FF4C15B1DFE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82B1-FB2A-4189-84E0-D360B9A7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49-86AB-4F57-B07F-FF4C15B1DFE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82B1-FB2A-4189-84E0-D360B9A7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3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49-86AB-4F57-B07F-FF4C15B1DFE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82B1-FB2A-4189-84E0-D360B9A7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0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1D49-86AB-4F57-B07F-FF4C15B1DFE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82B1-FB2A-4189-84E0-D360B9A7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0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1D49-86AB-4F57-B07F-FF4C15B1DFE2}" type="datetimeFigureOut">
              <a:rPr lang="en-US" smtClean="0"/>
              <a:t>7/3/2013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A82B1-FB2A-4189-84E0-D360B9A70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m/url?sa=i&amp;rct=j&amp;q=&amp;esrc=s&amp;frm=1&amp;source=images&amp;cd=&amp;cad=rja&amp;docid=7Mp7lurUVT0ptM&amp;tbnid=1t2LPW5RtmiE2M:&amp;ved=0CAUQjRw&amp;url=http://www.dreamstime.com/stock-photo-cartoon-people-talking-thinking-image16934250&amp;ei=JahsUbX9LOXgiwLH4ICIDg&amp;bvm=bv.45218183,d.cGE&amp;psig=AFQjCNGzE-lzeP98mBIMvBcgCJmTBN2otA&amp;ust=136616182137877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131" y="457200"/>
            <a:ext cx="811574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New ways to talk about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Past events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4" name="Picture 4" descr="http://www.dreamstime.com/cartoon-people-talking-thinking-thumb1693425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92" y="2667000"/>
            <a:ext cx="4666508" cy="33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S9000697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4574832"/>
            <a:ext cx="487363" cy="487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8049" y="6096000"/>
            <a:ext cx="2567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Created by Harriet Cohen</a:t>
            </a:r>
          </a:p>
          <a:p>
            <a:r>
              <a:rPr lang="en-US" dirty="0" smtClean="0"/>
              <a:t>Copyright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02" y="202517"/>
            <a:ext cx="7772400" cy="1470025"/>
          </a:xfrm>
        </p:spPr>
        <p:txBody>
          <a:bodyPr/>
          <a:lstStyle/>
          <a:p>
            <a:r>
              <a:rPr lang="en-US" dirty="0" smtClean="0"/>
              <a:t>What do you think happened?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04" y="1474263"/>
            <a:ext cx="5444596" cy="408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2422041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  <a:r>
              <a:rPr lang="en-US" sz="3600" dirty="0" smtClean="0"/>
              <a:t>ay have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448123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</a:t>
            </a:r>
            <a:r>
              <a:rPr lang="en-US" sz="3600" dirty="0" smtClean="0"/>
              <a:t>ight have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55771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  <a:r>
              <a:rPr lang="en-US" sz="4000" dirty="0" smtClean="0"/>
              <a:t>ould have</a:t>
            </a:r>
            <a:endParaRPr lang="en-US" sz="4000" dirty="0"/>
          </a:p>
        </p:txBody>
      </p:sp>
      <p:pic>
        <p:nvPicPr>
          <p:cNvPr id="14" name="MS900388631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5300" y="4419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2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0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762" y="5105400"/>
            <a:ext cx="7315200" cy="457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She </a:t>
            </a:r>
            <a:r>
              <a:rPr lang="en-US" sz="3100" dirty="0">
                <a:solidFill>
                  <a:srgbClr val="0070C0"/>
                </a:solidFill>
              </a:rPr>
              <a:t>might have tripped </a:t>
            </a:r>
            <a:r>
              <a:rPr lang="en-US" sz="2800" dirty="0"/>
              <a:t>and </a:t>
            </a:r>
            <a:r>
              <a:rPr lang="en-US" sz="3100" dirty="0">
                <a:solidFill>
                  <a:srgbClr val="0070C0"/>
                </a:solidFill>
              </a:rPr>
              <a:t>fallen down</a:t>
            </a:r>
            <a:r>
              <a:rPr lang="en-US" sz="2800" dirty="0"/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5497979"/>
            <a:ext cx="6176523" cy="8048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She </a:t>
            </a:r>
            <a:r>
              <a:rPr lang="en-US" sz="2800" b="1" dirty="0" smtClean="0">
                <a:solidFill>
                  <a:srgbClr val="0070C0"/>
                </a:solidFill>
              </a:rPr>
              <a:t>could have been hit </a:t>
            </a:r>
            <a:r>
              <a:rPr lang="en-US" sz="2800" b="1" dirty="0" smtClean="0"/>
              <a:t>by a car.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78255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2576" y="96101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many </a:t>
            </a:r>
            <a:r>
              <a:rPr lang="en-US" sz="3200" b="1" dirty="0" smtClean="0">
                <a:solidFill>
                  <a:srgbClr val="0070C0"/>
                </a:solidFill>
              </a:rPr>
              <a:t>possibilities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943600"/>
            <a:ext cx="9280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woman </a:t>
            </a:r>
            <a:r>
              <a:rPr lang="en-US" sz="2800" b="1" dirty="0" smtClean="0">
                <a:solidFill>
                  <a:srgbClr val="0070C0"/>
                </a:solidFill>
              </a:rPr>
              <a:t>may have fainted </a:t>
            </a:r>
            <a:r>
              <a:rPr lang="en-US" sz="2800" dirty="0" smtClean="0"/>
              <a:t>in the street.           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4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35191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</a:rPr>
              <a:t>P</a:t>
            </a:r>
            <a:r>
              <a:rPr lang="en-US" sz="3200" b="1" u="sng" dirty="0" smtClean="0">
                <a:solidFill>
                  <a:srgbClr val="0070C0"/>
                </a:solidFill>
              </a:rPr>
              <a:t>ast Possibilities </a:t>
            </a:r>
            <a:r>
              <a:rPr lang="en-US" sz="2800" dirty="0" smtClean="0"/>
              <a:t>using </a:t>
            </a:r>
            <a:r>
              <a:rPr lang="en-US" sz="2800" b="1" u="sng" dirty="0"/>
              <a:t>P</a:t>
            </a:r>
            <a:r>
              <a:rPr lang="en-US" sz="2800" b="1" u="sng" dirty="0" smtClean="0"/>
              <a:t>erfect Modals</a:t>
            </a:r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</a:t>
            </a:r>
            <a:r>
              <a:rPr lang="en-US" sz="2400" dirty="0" smtClean="0"/>
              <a:t>(I am guessing what happened)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524000"/>
            <a:ext cx="708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  <a:r>
              <a:rPr lang="en-US" sz="2800" dirty="0" smtClean="0"/>
              <a:t>ay have               might have              could have </a:t>
            </a:r>
            <a:endParaRPr lang="en-US" sz="2800" dirty="0"/>
          </a:p>
          <a:p>
            <a:r>
              <a:rPr lang="en-US" sz="2800" dirty="0" smtClean="0"/>
              <a:t>             		      </a:t>
            </a:r>
            <a:r>
              <a:rPr lang="en-US" sz="2800" b="1" dirty="0" smtClean="0">
                <a:solidFill>
                  <a:srgbClr val="00B050"/>
                </a:solidFill>
              </a:rPr>
              <a:t>+</a:t>
            </a:r>
            <a:r>
              <a:rPr lang="en-US" sz="2800" dirty="0" smtClean="0"/>
              <a:t>       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       past participle</a:t>
            </a:r>
            <a:endParaRPr lang="en-US" sz="2800" dirty="0"/>
          </a:p>
        </p:txBody>
      </p:sp>
      <p:pic>
        <p:nvPicPr>
          <p:cNvPr id="3074" name="Picture 2" descr="C:\Users\yoni707\AppData\Local\Microsoft\Windows\Temporary Internet Files\Content.IE5\HITPWX28\MC90044190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3048000"/>
            <a:ext cx="1520825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1532" y="3276601"/>
            <a:ext cx="5259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“Why didn’t he come to school?”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      “</a:t>
            </a:r>
            <a:r>
              <a:rPr lang="en-US" sz="2400" dirty="0" smtClean="0"/>
              <a:t>I really don’t know.”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endParaRPr lang="en-US" dirty="0"/>
          </a:p>
          <a:p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3075" name="Picture 3" descr="C:\Users\yoni707\AppData\Local\Microsoft\Windows\Temporary Internet Files\Content.IE5\BZZ1N2AD\MM90028274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960" y="3657600"/>
            <a:ext cx="1249680" cy="124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yoni707\AppData\Local\Microsoft\Windows\Temporary Internet Files\Content.IE5\XWOY5XH7\MC90008885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10702"/>
            <a:ext cx="1905000" cy="132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4052" y="4569262"/>
            <a:ext cx="46115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</a:t>
            </a:r>
            <a:r>
              <a:rPr lang="en-US" sz="3200" b="1" dirty="0">
                <a:solidFill>
                  <a:srgbClr val="0070C0"/>
                </a:solidFill>
              </a:rPr>
              <a:t>may have been </a:t>
            </a:r>
            <a:r>
              <a:rPr lang="en-US" sz="3200" dirty="0"/>
              <a:t>sick. </a:t>
            </a:r>
          </a:p>
          <a:p>
            <a:endParaRPr lang="en-US" dirty="0"/>
          </a:p>
          <a:p>
            <a:r>
              <a:rPr lang="en-US" dirty="0"/>
              <a:t>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4053" y="5277148"/>
            <a:ext cx="58307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</a:t>
            </a:r>
            <a:r>
              <a:rPr lang="en-US" sz="3200" b="1" dirty="0">
                <a:solidFill>
                  <a:srgbClr val="0070C0"/>
                </a:solidFill>
              </a:rPr>
              <a:t>might have had to work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94052" y="5971625"/>
            <a:ext cx="6402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He </a:t>
            </a:r>
            <a:r>
              <a:rPr lang="en-US" sz="3200" b="1" dirty="0">
                <a:solidFill>
                  <a:srgbClr val="0070C0"/>
                </a:solidFill>
              </a:rPr>
              <a:t>could have had </a:t>
            </a:r>
            <a:r>
              <a:rPr lang="en-US" sz="3200" b="1" dirty="0"/>
              <a:t>an emergency.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881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yoni707\Pictures\2007-12-1 to 2008 Jan(not .2008-08-23)1st grade,Purim,Shabbat Abba,Passover Play, IGD, Oneg, Lacy Park, Isaac Ofir at Franklin Canyon,Isaac and Nathan Amusement Park, Desert Hot Springs, Israel, Sea World, Matan BM\2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3886200" cy="273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Where did they go last summer?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260694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________________________ to Disneyland.</a:t>
            </a:r>
          </a:p>
          <a:p>
            <a:r>
              <a:rPr lang="en-US" sz="2400" dirty="0" smtClean="0"/>
              <a:t>They ____________________ to Magic Mountain.</a:t>
            </a:r>
          </a:p>
          <a:p>
            <a:r>
              <a:rPr lang="en-US" sz="2400" dirty="0" smtClean="0"/>
              <a:t>They ___________________ to </a:t>
            </a:r>
            <a:r>
              <a:rPr lang="en-US" sz="2400" dirty="0" err="1" smtClean="0"/>
              <a:t>Knotts</a:t>
            </a:r>
            <a:r>
              <a:rPr lang="en-US" sz="2400" dirty="0" smtClean="0"/>
              <a:t> Berry Farm.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4568196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I’m really not sure.</a:t>
            </a:r>
            <a:endParaRPr lang="en-US" sz="2400" dirty="0"/>
          </a:p>
        </p:txBody>
      </p:sp>
      <p:pic>
        <p:nvPicPr>
          <p:cNvPr id="6" name="MS900069706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520376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ay have gone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5559696"/>
            <a:ext cx="2759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ight have gone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910940"/>
            <a:ext cx="291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  <a:r>
              <a:rPr lang="en-US" sz="2800" b="1" dirty="0" smtClean="0">
                <a:solidFill>
                  <a:srgbClr val="0070C0"/>
                </a:solidFill>
              </a:rPr>
              <a:t>ould have gone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9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oni707\AppData\Local\Microsoft\Windows\Temporary Internet Files\Content.IE5\HITPWX28\MP9004002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0" y="2129028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19694"/>
            <a:ext cx="85642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was Jack yesterday morning. What was the problem?</a:t>
            </a:r>
          </a:p>
          <a:p>
            <a:endParaRPr lang="en-US" sz="2800" dirty="0"/>
          </a:p>
          <a:p>
            <a:r>
              <a:rPr lang="en-US" sz="2800" dirty="0" smtClean="0"/>
              <a:t>               Do you know?	Can you guess?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495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Lost something?                  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756647"/>
            <a:ext cx="33604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Got lost?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0567" y="61722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Broke a toy? </a:t>
            </a:r>
          </a:p>
        </p:txBody>
      </p:sp>
    </p:spTree>
    <p:extLst>
      <p:ext uri="{BB962C8B-B14F-4D97-AF65-F5344CB8AC3E}">
        <p14:creationId xmlns:p14="http://schemas.microsoft.com/office/powerpoint/2010/main" val="12838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oni707\AppData\Local\Microsoft\Windows\Temporary Internet Files\Content.IE5\BZZ1N2AD\MP9004222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342"/>
            <a:ext cx="3581400" cy="26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yoni707\AppData\Local\Microsoft\Windows\Temporary Internet Files\Content.IE5\XWOY5XH7\MP90042222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49041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99" y="838200"/>
            <a:ext cx="4014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Why was he  so happy?</a:t>
            </a:r>
          </a:p>
          <a:p>
            <a:r>
              <a:rPr lang="en-US" sz="2800" dirty="0" smtClean="0"/>
              <a:t>Do you know? Please </a:t>
            </a:r>
            <a:r>
              <a:rPr lang="en-US" sz="2800" b="1" u="sng" dirty="0" smtClean="0">
                <a:solidFill>
                  <a:srgbClr val="0070C0"/>
                </a:solidFill>
              </a:rPr>
              <a:t>guess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77" y="4343400"/>
            <a:ext cx="62170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was he worried about?</a:t>
            </a:r>
          </a:p>
          <a:p>
            <a:endParaRPr lang="en-US" sz="2800" dirty="0"/>
          </a:p>
          <a:p>
            <a:r>
              <a:rPr lang="en-US" sz="2800" dirty="0" smtClean="0"/>
              <a:t>I bet you are not sure, so please think of</a:t>
            </a:r>
          </a:p>
          <a:p>
            <a:r>
              <a:rPr lang="en-US" sz="2800" dirty="0" smtClean="0"/>
              <a:t> lots of </a:t>
            </a:r>
            <a:r>
              <a:rPr lang="en-US" sz="2800" b="1" u="sng" dirty="0" smtClean="0">
                <a:solidFill>
                  <a:srgbClr val="0070C0"/>
                </a:solidFill>
              </a:rPr>
              <a:t>possibilities.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2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yoni707\AppData\Local\Microsoft\Windows\Temporary Internet Files\Content.IE5\XWOY5XH7\MP9004140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8" y="957072"/>
            <a:ext cx="1973729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yoni707\AppData\Local\Microsoft\Windows\Temporary Internet Files\Content.IE5\HITPWX28\MP9004464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689" y="1524000"/>
            <a:ext cx="3023616" cy="45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yoni707\AppData\Local\Microsoft\Windows\Temporary Internet Files\Content.IE5\BZZ1N2AD\MP90039915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85" y="1066800"/>
            <a:ext cx="1842775" cy="272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yoni707\AppData\Local\Microsoft\Windows\Temporary Internet Files\Content.IE5\W13F96UI\MP900178843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9" y="3962400"/>
            <a:ext cx="1958817" cy="276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yoni707\AppData\Local\Microsoft\Windows\Temporary Internet Files\Content.IE5\BZZ1N2AD\MP900448338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85" y="3895344"/>
            <a:ext cx="1930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9589" y="210236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503" y="515847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9903" y="625085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51762" y="218972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84606" y="51965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6668" y="57833"/>
            <a:ext cx="7915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Talk with your partners about what they think happened </a:t>
            </a:r>
          </a:p>
          <a:p>
            <a:r>
              <a:rPr lang="en-US" sz="2400" dirty="0" smtClean="0"/>
              <a:t>the moment  before each photo was taken.(may/might/could)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94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383</TotalTime>
  <Words>244</Words>
  <Application>Microsoft Office PowerPoint</Application>
  <PresentationFormat>On-screen Show (4:3)</PresentationFormat>
  <Paragraphs>55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What do you think happened?</vt:lpstr>
      <vt:lpstr>She might have tripped and fallen down.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think happened?</dc:title>
  <dc:creator>yoni707</dc:creator>
  <cp:lastModifiedBy>Alice</cp:lastModifiedBy>
  <cp:revision>31</cp:revision>
  <dcterms:created xsi:type="dcterms:W3CDTF">2013-04-14T02:54:06Z</dcterms:created>
  <dcterms:modified xsi:type="dcterms:W3CDTF">2013-07-03T20:08:12Z</dcterms:modified>
</cp:coreProperties>
</file>