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3F9D34-7B46-4325-B5C0-983F430F770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D679EF-9283-4ECE-BFCB-65BD7729EF9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Your Success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B9F5A46-DC4A-4732-8A12-0DF9D619F21D}" type="parTrans" cxnId="{DECFDBC2-2647-466F-89A3-15DC30194B63}">
      <dgm:prSet/>
      <dgm:spPr/>
      <dgm:t>
        <a:bodyPr/>
        <a:lstStyle/>
        <a:p>
          <a:endParaRPr lang="en-US"/>
        </a:p>
      </dgm:t>
    </dgm:pt>
    <dgm:pt modelId="{80A05271-757E-4963-AF15-402B90DB9FC2}" type="sibTrans" cxnId="{DECFDBC2-2647-466F-89A3-15DC30194B63}">
      <dgm:prSet/>
      <dgm:spPr/>
      <dgm:t>
        <a:bodyPr/>
        <a:lstStyle/>
        <a:p>
          <a:endParaRPr lang="en-US"/>
        </a:p>
      </dgm:t>
    </dgm:pt>
    <dgm:pt modelId="{B3F0E0D4-C280-436D-9160-C089541B47FB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 I’m learning </a:t>
          </a:r>
          <a:r>
            <a:rPr lang="en-US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 </a:t>
          </a:r>
          <a:r>
            <a:rPr lang="en-US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important.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6E82D27-A742-4266-BA63-34223D4AE151}" type="parTrans" cxnId="{882601A9-83BB-4C3E-8D23-C95B9384DFB3}">
      <dgm:prSet/>
      <dgm:spPr/>
      <dgm:t>
        <a:bodyPr/>
        <a:lstStyle/>
        <a:p>
          <a:endParaRPr lang="en-US"/>
        </a:p>
      </dgm:t>
    </dgm:pt>
    <dgm:pt modelId="{847BBAE3-858E-405D-854A-D23FE5202F83}" type="sibTrans" cxnId="{882601A9-83BB-4C3E-8D23-C95B9384DFB3}">
      <dgm:prSet/>
      <dgm:spPr/>
      <dgm:t>
        <a:bodyPr/>
        <a:lstStyle/>
        <a:p>
          <a:endParaRPr lang="en-US"/>
        </a:p>
      </dgm:t>
    </dgm:pt>
    <dgm:pt modelId="{DBCDBBC6-6D86-4A54-B2B5-EBAD4AB8C42F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People will help me.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40D731-3DE3-4FAA-A0E3-8C1702A9698B}" type="parTrans" cxnId="{2213316C-9796-40DC-B5FD-8DA1DD69C2A3}">
      <dgm:prSet/>
      <dgm:spPr/>
      <dgm:t>
        <a:bodyPr/>
        <a:lstStyle/>
        <a:p>
          <a:endParaRPr lang="en-US"/>
        </a:p>
      </dgm:t>
    </dgm:pt>
    <dgm:pt modelId="{E4600687-8211-41C1-8283-D25834CDF2AF}" type="sibTrans" cxnId="{2213316C-9796-40DC-B5FD-8DA1DD69C2A3}">
      <dgm:prSet/>
      <dgm:spPr/>
      <dgm:t>
        <a:bodyPr/>
        <a:lstStyle/>
        <a:p>
          <a:endParaRPr lang="en-US"/>
        </a:p>
      </dgm:t>
    </dgm:pt>
    <dgm:pt modelId="{79A5E68F-67CC-46F5-9322-00BB0F13A6F9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can do it.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3271F6-FBA3-4664-A799-DB44489A5EA1}" type="parTrans" cxnId="{A056F757-CC95-4724-B447-A8D95CA82249}">
      <dgm:prSet/>
      <dgm:spPr/>
      <dgm:t>
        <a:bodyPr/>
        <a:lstStyle/>
        <a:p>
          <a:endParaRPr lang="en-US"/>
        </a:p>
      </dgm:t>
    </dgm:pt>
    <dgm:pt modelId="{A18F52F1-4F29-4B7F-9633-757FCAD8645F}" type="sibTrans" cxnId="{A056F757-CC95-4724-B447-A8D95CA82249}">
      <dgm:prSet/>
      <dgm:spPr/>
      <dgm:t>
        <a:bodyPr/>
        <a:lstStyle/>
        <a:p>
          <a:endParaRPr lang="en-US"/>
        </a:p>
      </dgm:t>
    </dgm:pt>
    <dgm:pt modelId="{F6BB13E9-0A79-4262-8554-8329C17CD2EB}" type="pres">
      <dgm:prSet presAssocID="{6F3F9D34-7B46-4325-B5C0-983F430F770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0AF1BA-9BB4-4D98-8FA3-0EAB4EABA0FB}" type="pres">
      <dgm:prSet presAssocID="{B2D679EF-9283-4ECE-BFCB-65BD7729EF99}" presName="centerShape" presStyleLbl="node0" presStyleIdx="0" presStyleCnt="1"/>
      <dgm:spPr/>
      <dgm:t>
        <a:bodyPr/>
        <a:lstStyle/>
        <a:p>
          <a:endParaRPr lang="en-US"/>
        </a:p>
      </dgm:t>
    </dgm:pt>
    <dgm:pt modelId="{0C6DD0A5-F463-44D2-A536-B56DB37D7AF1}" type="pres">
      <dgm:prSet presAssocID="{56E82D27-A742-4266-BA63-34223D4AE151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ED678F3B-BC6D-4331-B871-7B2CEA4EB86E}" type="pres">
      <dgm:prSet presAssocID="{B3F0E0D4-C280-436D-9160-C089541B47FB}" presName="node" presStyleLbl="node1" presStyleIdx="0" presStyleCnt="3" custScaleY="135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BBE9CF-A717-4DDE-A343-734F98EC62D5}" type="pres">
      <dgm:prSet presAssocID="{7240D731-3DE3-4FAA-A0E3-8C1702A9698B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021AF37-888C-4AFC-80C3-F8860630B73E}" type="pres">
      <dgm:prSet presAssocID="{DBCDBBC6-6D86-4A54-B2B5-EBAD4AB8C42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DE062-1FCC-4E24-A843-94E7E67E6E77}" type="pres">
      <dgm:prSet presAssocID="{FE3271F6-FBA3-4664-A799-DB44489A5EA1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A93E9964-D8D7-47B0-858D-42CE96A3D3A3}" type="pres">
      <dgm:prSet presAssocID="{79A5E68F-67CC-46F5-9322-00BB0F13A6F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2601A9-83BB-4C3E-8D23-C95B9384DFB3}" srcId="{B2D679EF-9283-4ECE-BFCB-65BD7729EF99}" destId="{B3F0E0D4-C280-436D-9160-C089541B47FB}" srcOrd="0" destOrd="0" parTransId="{56E82D27-A742-4266-BA63-34223D4AE151}" sibTransId="{847BBAE3-858E-405D-854A-D23FE5202F83}"/>
    <dgm:cxn modelId="{08AABC99-7028-492D-8E3D-8D6DEDB3340C}" type="presOf" srcId="{B2D679EF-9283-4ECE-BFCB-65BD7729EF99}" destId="{F40AF1BA-9BB4-4D98-8FA3-0EAB4EABA0FB}" srcOrd="0" destOrd="0" presId="urn:microsoft.com/office/officeart/2005/8/layout/radial4"/>
    <dgm:cxn modelId="{ECDD36AE-E23F-4EE8-A7C5-88FB75BF3D5D}" type="presOf" srcId="{FE3271F6-FBA3-4664-A799-DB44489A5EA1}" destId="{F93DE062-1FCC-4E24-A843-94E7E67E6E77}" srcOrd="0" destOrd="0" presId="urn:microsoft.com/office/officeart/2005/8/layout/radial4"/>
    <dgm:cxn modelId="{DECFDBC2-2647-466F-89A3-15DC30194B63}" srcId="{6F3F9D34-7B46-4325-B5C0-983F430F7704}" destId="{B2D679EF-9283-4ECE-BFCB-65BD7729EF99}" srcOrd="0" destOrd="0" parTransId="{1B9F5A46-DC4A-4732-8A12-0DF9D619F21D}" sibTransId="{80A05271-757E-4963-AF15-402B90DB9FC2}"/>
    <dgm:cxn modelId="{CC407656-E182-4FF3-ACC1-E6C0F1C034B2}" type="presOf" srcId="{79A5E68F-67CC-46F5-9322-00BB0F13A6F9}" destId="{A93E9964-D8D7-47B0-858D-42CE96A3D3A3}" srcOrd="0" destOrd="0" presId="urn:microsoft.com/office/officeart/2005/8/layout/radial4"/>
    <dgm:cxn modelId="{B1A7C433-C1AC-409C-A788-913FE6911448}" type="presOf" srcId="{6F3F9D34-7B46-4325-B5C0-983F430F7704}" destId="{F6BB13E9-0A79-4262-8554-8329C17CD2EB}" srcOrd="0" destOrd="0" presId="urn:microsoft.com/office/officeart/2005/8/layout/radial4"/>
    <dgm:cxn modelId="{DCAE4D81-89A9-429B-94B4-72A4DBA43E2D}" type="presOf" srcId="{7240D731-3DE3-4FAA-A0E3-8C1702A9698B}" destId="{49BBE9CF-A717-4DDE-A343-734F98EC62D5}" srcOrd="0" destOrd="0" presId="urn:microsoft.com/office/officeart/2005/8/layout/radial4"/>
    <dgm:cxn modelId="{BE43D7CE-7757-4FD4-99F6-040F3FAE535C}" type="presOf" srcId="{56E82D27-A742-4266-BA63-34223D4AE151}" destId="{0C6DD0A5-F463-44D2-A536-B56DB37D7AF1}" srcOrd="0" destOrd="0" presId="urn:microsoft.com/office/officeart/2005/8/layout/radial4"/>
    <dgm:cxn modelId="{2213316C-9796-40DC-B5FD-8DA1DD69C2A3}" srcId="{B2D679EF-9283-4ECE-BFCB-65BD7729EF99}" destId="{DBCDBBC6-6D86-4A54-B2B5-EBAD4AB8C42F}" srcOrd="1" destOrd="0" parTransId="{7240D731-3DE3-4FAA-A0E3-8C1702A9698B}" sibTransId="{E4600687-8211-41C1-8283-D25834CDF2AF}"/>
    <dgm:cxn modelId="{E208EDAF-B848-46C6-AB7F-767638AA6AD7}" type="presOf" srcId="{DBCDBBC6-6D86-4A54-B2B5-EBAD4AB8C42F}" destId="{A021AF37-888C-4AFC-80C3-F8860630B73E}" srcOrd="0" destOrd="0" presId="urn:microsoft.com/office/officeart/2005/8/layout/radial4"/>
    <dgm:cxn modelId="{CDCAF89D-086E-4101-8245-42C710DAF5F5}" type="presOf" srcId="{B3F0E0D4-C280-436D-9160-C089541B47FB}" destId="{ED678F3B-BC6D-4331-B871-7B2CEA4EB86E}" srcOrd="0" destOrd="0" presId="urn:microsoft.com/office/officeart/2005/8/layout/radial4"/>
    <dgm:cxn modelId="{A056F757-CC95-4724-B447-A8D95CA82249}" srcId="{B2D679EF-9283-4ECE-BFCB-65BD7729EF99}" destId="{79A5E68F-67CC-46F5-9322-00BB0F13A6F9}" srcOrd="2" destOrd="0" parTransId="{FE3271F6-FBA3-4664-A799-DB44489A5EA1}" sibTransId="{A18F52F1-4F29-4B7F-9633-757FCAD8645F}"/>
    <dgm:cxn modelId="{FFB66EEC-60C4-4394-BDC8-4E9BA915EF64}" type="presParOf" srcId="{F6BB13E9-0A79-4262-8554-8329C17CD2EB}" destId="{F40AF1BA-9BB4-4D98-8FA3-0EAB4EABA0FB}" srcOrd="0" destOrd="0" presId="urn:microsoft.com/office/officeart/2005/8/layout/radial4"/>
    <dgm:cxn modelId="{12D1286D-F215-4940-BF32-CE3A027567D6}" type="presParOf" srcId="{F6BB13E9-0A79-4262-8554-8329C17CD2EB}" destId="{0C6DD0A5-F463-44D2-A536-B56DB37D7AF1}" srcOrd="1" destOrd="0" presId="urn:microsoft.com/office/officeart/2005/8/layout/radial4"/>
    <dgm:cxn modelId="{765C9D8B-7852-4FE7-A671-02CF450F6959}" type="presParOf" srcId="{F6BB13E9-0A79-4262-8554-8329C17CD2EB}" destId="{ED678F3B-BC6D-4331-B871-7B2CEA4EB86E}" srcOrd="2" destOrd="0" presId="urn:microsoft.com/office/officeart/2005/8/layout/radial4"/>
    <dgm:cxn modelId="{44E78468-D983-452C-9997-1F467EE26CCD}" type="presParOf" srcId="{F6BB13E9-0A79-4262-8554-8329C17CD2EB}" destId="{49BBE9CF-A717-4DDE-A343-734F98EC62D5}" srcOrd="3" destOrd="0" presId="urn:microsoft.com/office/officeart/2005/8/layout/radial4"/>
    <dgm:cxn modelId="{B6B79145-2F2E-4164-A2F9-6C0819E3C8BF}" type="presParOf" srcId="{F6BB13E9-0A79-4262-8554-8329C17CD2EB}" destId="{A021AF37-888C-4AFC-80C3-F8860630B73E}" srcOrd="4" destOrd="0" presId="urn:microsoft.com/office/officeart/2005/8/layout/radial4"/>
    <dgm:cxn modelId="{2A818634-ACEE-4C94-8CDB-DB0F3DABBB19}" type="presParOf" srcId="{F6BB13E9-0A79-4262-8554-8329C17CD2EB}" destId="{F93DE062-1FCC-4E24-A843-94E7E67E6E77}" srcOrd="5" destOrd="0" presId="urn:microsoft.com/office/officeart/2005/8/layout/radial4"/>
    <dgm:cxn modelId="{255D6EAD-1DC7-46AF-8060-37583D97970C}" type="presParOf" srcId="{F6BB13E9-0A79-4262-8554-8329C17CD2EB}" destId="{A93E9964-D8D7-47B0-858D-42CE96A3D3A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0EFC0C-CD70-4FFB-B522-2F358AF2CFA6}" type="doc">
      <dgm:prSet loTypeId="urn:microsoft.com/office/officeart/2011/layout/RadialPictureList" loCatId="officeonlin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7D47C-010A-483A-8D0B-1F3F05A5BA9C}">
      <dgm:prSet phldrT="[Text]" custT="1"/>
      <dgm:spPr/>
      <dgm:t>
        <a:bodyPr/>
        <a:lstStyle/>
        <a:p>
          <a:pPr algn="ctr"/>
          <a:r>
            <a:rPr lang="en-US" sz="2000" dirty="0" smtClean="0"/>
            <a:t> Education</a:t>
          </a:r>
          <a:endParaRPr lang="en-US" sz="2000" dirty="0" smtClean="0"/>
        </a:p>
        <a:p>
          <a:pPr algn="l"/>
          <a:r>
            <a:rPr lang="en-US" sz="2000" dirty="0" smtClean="0"/>
            <a:t>Job   Family</a:t>
          </a:r>
        </a:p>
        <a:p>
          <a:pPr algn="ctr"/>
          <a:r>
            <a:rPr lang="en-US" sz="2000" dirty="0" smtClean="0"/>
            <a:t>Future</a:t>
          </a:r>
          <a:endParaRPr lang="en-US" sz="2000" dirty="0"/>
        </a:p>
      </dgm:t>
    </dgm:pt>
    <dgm:pt modelId="{6C7C0427-D991-4EB8-968C-605DE4AA56CB}" type="parTrans" cxnId="{7E1DC30B-DC8A-4862-9685-19745C34A8E6}">
      <dgm:prSet/>
      <dgm:spPr/>
      <dgm:t>
        <a:bodyPr/>
        <a:lstStyle/>
        <a:p>
          <a:endParaRPr lang="en-US"/>
        </a:p>
      </dgm:t>
    </dgm:pt>
    <dgm:pt modelId="{EA85463F-31DA-4BEB-BD2B-B87CAEFFEBE2}" type="sibTrans" cxnId="{7E1DC30B-DC8A-4862-9685-19745C34A8E6}">
      <dgm:prSet/>
      <dgm:spPr/>
      <dgm:t>
        <a:bodyPr/>
        <a:lstStyle/>
        <a:p>
          <a:endParaRPr lang="en-US"/>
        </a:p>
      </dgm:t>
    </dgm:pt>
    <dgm:pt modelId="{E9FBA209-720E-4789-B9A3-5387E043A8C9}">
      <dgm:prSet phldrT="[Text]" custT="1"/>
      <dgm:spPr/>
      <dgm:t>
        <a:bodyPr/>
        <a:lstStyle/>
        <a:p>
          <a:r>
            <a:rPr lang="en-US" sz="2000" dirty="0" smtClean="0">
              <a:latin typeface="Aharoni" pitchFamily="2" charset="-79"/>
              <a:cs typeface="Aharoni" pitchFamily="2" charset="-79"/>
            </a:rPr>
            <a:t>Advanced Certificate</a:t>
          </a:r>
          <a:endParaRPr lang="en-US" sz="2000" dirty="0">
            <a:latin typeface="Aharoni" pitchFamily="2" charset="-79"/>
            <a:cs typeface="Aharoni" pitchFamily="2" charset="-79"/>
          </a:endParaRPr>
        </a:p>
      </dgm:t>
    </dgm:pt>
    <dgm:pt modelId="{EF23E6B5-35C1-445F-BF35-DDC8635BCB96}" type="parTrans" cxnId="{142F02E2-E1AA-41A0-AAB6-A2E32F0F0B50}">
      <dgm:prSet/>
      <dgm:spPr/>
      <dgm:t>
        <a:bodyPr/>
        <a:lstStyle/>
        <a:p>
          <a:endParaRPr lang="en-US"/>
        </a:p>
      </dgm:t>
    </dgm:pt>
    <dgm:pt modelId="{1FE53F63-AE48-4332-A90D-B3438297829F}" type="sibTrans" cxnId="{142F02E2-E1AA-41A0-AAB6-A2E32F0F0B50}">
      <dgm:prSet/>
      <dgm:spPr/>
      <dgm:t>
        <a:bodyPr/>
        <a:lstStyle/>
        <a:p>
          <a:endParaRPr lang="en-US"/>
        </a:p>
      </dgm:t>
    </dgm:pt>
    <dgm:pt modelId="{CB6BAEA4-9671-43E2-BBF4-2B59163320E0}">
      <dgm:prSet phldrT="[Text]" custT="1"/>
      <dgm:spPr/>
      <dgm:t>
        <a:bodyPr/>
        <a:lstStyle/>
        <a:p>
          <a:r>
            <a:rPr lang="en-US" sz="2000" dirty="0" smtClean="0">
              <a:latin typeface="Aharoni" pitchFamily="2" charset="-79"/>
              <a:cs typeface="Aharoni" pitchFamily="2" charset="-79"/>
            </a:rPr>
            <a:t>Intermediate Certificate</a:t>
          </a:r>
          <a:endParaRPr lang="en-US" sz="2000" dirty="0">
            <a:latin typeface="Aharoni" pitchFamily="2" charset="-79"/>
            <a:cs typeface="Aharoni" pitchFamily="2" charset="-79"/>
          </a:endParaRPr>
        </a:p>
      </dgm:t>
    </dgm:pt>
    <dgm:pt modelId="{5D68B564-E7B5-4112-8D15-466D655F07EE}" type="parTrans" cxnId="{780FFA49-C13D-4EAD-921E-8F1D4014F246}">
      <dgm:prSet/>
      <dgm:spPr/>
      <dgm:t>
        <a:bodyPr/>
        <a:lstStyle/>
        <a:p>
          <a:endParaRPr lang="en-US"/>
        </a:p>
      </dgm:t>
    </dgm:pt>
    <dgm:pt modelId="{5EFDAC42-BA11-4BD9-81B6-8BE7DF16EF01}" type="sibTrans" cxnId="{780FFA49-C13D-4EAD-921E-8F1D4014F246}">
      <dgm:prSet/>
      <dgm:spPr/>
      <dgm:t>
        <a:bodyPr/>
        <a:lstStyle/>
        <a:p>
          <a:endParaRPr lang="en-US"/>
        </a:p>
      </dgm:t>
    </dgm:pt>
    <dgm:pt modelId="{BE0CDCCE-17D0-4378-915D-8297E9C427E5}">
      <dgm:prSet phldrT="[Text]" custT="1"/>
      <dgm:spPr/>
      <dgm:t>
        <a:bodyPr/>
        <a:lstStyle/>
        <a:p>
          <a:pPr algn="ctr"/>
          <a:r>
            <a:rPr lang="en-US" sz="2000" dirty="0" smtClean="0">
              <a:latin typeface="Aharoni" pitchFamily="2" charset="-79"/>
              <a:cs typeface="Aharoni" pitchFamily="2" charset="-79"/>
            </a:rPr>
            <a:t>Beginning Certificate</a:t>
          </a:r>
          <a:endParaRPr lang="en-US" sz="2000" dirty="0">
            <a:latin typeface="Aharoni" pitchFamily="2" charset="-79"/>
            <a:cs typeface="Aharoni" pitchFamily="2" charset="-79"/>
          </a:endParaRPr>
        </a:p>
      </dgm:t>
    </dgm:pt>
    <dgm:pt modelId="{CFEED03B-E5CF-488F-A46E-F24FAF007BCF}" type="parTrans" cxnId="{296F4386-5541-488B-88EB-E5BB1C9DF23D}">
      <dgm:prSet/>
      <dgm:spPr/>
      <dgm:t>
        <a:bodyPr/>
        <a:lstStyle/>
        <a:p>
          <a:endParaRPr lang="en-US"/>
        </a:p>
      </dgm:t>
    </dgm:pt>
    <dgm:pt modelId="{5641AB9D-14A8-4440-8FD5-8972294AA9D4}" type="sibTrans" cxnId="{296F4386-5541-488B-88EB-E5BB1C9DF23D}">
      <dgm:prSet/>
      <dgm:spPr/>
      <dgm:t>
        <a:bodyPr/>
        <a:lstStyle/>
        <a:p>
          <a:endParaRPr lang="en-US"/>
        </a:p>
      </dgm:t>
    </dgm:pt>
    <dgm:pt modelId="{D124067E-0851-4835-A312-2F3E2AC4ED8A}">
      <dgm:prSet phldrT="[Text]" phldr="1"/>
      <dgm:spPr/>
      <dgm:t>
        <a:bodyPr/>
        <a:lstStyle/>
        <a:p>
          <a:endParaRPr lang="en-US" dirty="0"/>
        </a:p>
      </dgm:t>
    </dgm:pt>
    <dgm:pt modelId="{05C13EA1-6F45-430E-BCC2-B1A3F93370B9}" type="parTrans" cxnId="{E061641D-F3F5-4A25-8F90-42290748B70B}">
      <dgm:prSet/>
      <dgm:spPr/>
      <dgm:t>
        <a:bodyPr/>
        <a:lstStyle/>
        <a:p>
          <a:endParaRPr lang="en-US"/>
        </a:p>
      </dgm:t>
    </dgm:pt>
    <dgm:pt modelId="{29404365-1A49-4042-BC01-C94F1CBE8826}" type="sibTrans" cxnId="{E061641D-F3F5-4A25-8F90-42290748B70B}">
      <dgm:prSet/>
      <dgm:spPr/>
      <dgm:t>
        <a:bodyPr/>
        <a:lstStyle/>
        <a:p>
          <a:endParaRPr lang="en-US"/>
        </a:p>
      </dgm:t>
    </dgm:pt>
    <dgm:pt modelId="{2C9D47F4-1CE8-45D3-824C-AA0B8C094ABB}" type="pres">
      <dgm:prSet presAssocID="{FE0EFC0C-CD70-4FFB-B522-2F358AF2CFA6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B9399537-DA8D-49DC-9E53-FF15996C0823}" type="pres">
      <dgm:prSet presAssocID="{D367D47C-010A-483A-8D0B-1F3F05A5BA9C}" presName="Parent" presStyleLbl="node1" presStyleIdx="0" presStyleCnt="2" custScaleX="121250" custLinFactNeighborX="-23965" custLinFactNeighborY="-74201">
        <dgm:presLayoutVars>
          <dgm:chMax val="4"/>
          <dgm:chPref val="3"/>
        </dgm:presLayoutVars>
      </dgm:prSet>
      <dgm:spPr/>
      <dgm:t>
        <a:bodyPr/>
        <a:lstStyle/>
        <a:p>
          <a:endParaRPr lang="en-US"/>
        </a:p>
      </dgm:t>
    </dgm:pt>
    <dgm:pt modelId="{59B5E6E9-96EB-4A93-8035-2B0D20F5E465}" type="pres">
      <dgm:prSet presAssocID="{E9FBA209-720E-4789-B9A3-5387E043A8C9}" presName="Accent" presStyleLbl="node1" presStyleIdx="1" presStyleCnt="2" custLinFactNeighborX="2543" custLinFactNeighborY="8069"/>
      <dgm:spPr/>
    </dgm:pt>
    <dgm:pt modelId="{54FEA1CE-8759-4EF0-B22D-6A2275BC0269}" type="pres">
      <dgm:prSet presAssocID="{E9FBA209-720E-4789-B9A3-5387E043A8C9}" presName="Image1" presStyleLbl="fgImgPlace1" presStyleIdx="0" presStyleCnt="3" custScaleX="117247" custScaleY="117578" custLinFactNeighborX="13995" custLinFactNeighborY="3686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1E463458-B677-4EAA-92FA-69D3DA821106}" type="pres">
      <dgm:prSet presAssocID="{E9FBA209-720E-4789-B9A3-5387E043A8C9}" presName="Child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A75137-796C-4EF2-BEEC-C8A636410090}" type="pres">
      <dgm:prSet presAssocID="{CB6BAEA4-9671-43E2-BBF4-2B59163320E0}" presName="Image2" presStyleCnt="0"/>
      <dgm:spPr/>
    </dgm:pt>
    <dgm:pt modelId="{7A6A142A-258B-4C0E-B93C-9CB7974362C6}" type="pres">
      <dgm:prSet presAssocID="{CB6BAEA4-9671-43E2-BBF4-2B59163320E0}" presName="Image" presStyleLbl="fgImgPlace1" presStyleIdx="1" presStyleCnt="3" custScaleX="122306" custScaleY="123914" custLinFactNeighborX="14750" custLinFactNeighborY="3686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2E61405-40C1-4EEB-A89C-ED9DE20E8E18}" type="pres">
      <dgm:prSet presAssocID="{CB6BAEA4-9671-43E2-BBF4-2B59163320E0}" presName="Child2" presStyleLbl="revTx" presStyleIdx="1" presStyleCnt="3" custScaleX="122258" custScaleY="84764" custLinFactNeighborX="20922" custLinFactNeighborY="14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541952-FB84-42F9-B005-AE028C1FE9F2}" type="pres">
      <dgm:prSet presAssocID="{BE0CDCCE-17D0-4378-915D-8297E9C427E5}" presName="Image3" presStyleCnt="0"/>
      <dgm:spPr/>
    </dgm:pt>
    <dgm:pt modelId="{BA73B7D9-83F1-46CB-9C72-C342A9D6C2BD}" type="pres">
      <dgm:prSet presAssocID="{BE0CDCCE-17D0-4378-915D-8297E9C427E5}" presName="Image" presStyleLbl="fgImgPlace1" presStyleIdx="2" presStyleCnt="3" custLinFactNeighborX="-2004" custLinFactNeighborY="34879"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8C101B3F-1218-44DC-BA56-B201443DFD4B}" type="pres">
      <dgm:prSet presAssocID="{BE0CDCCE-17D0-4378-915D-8297E9C427E5}" presName="Child3" presStyleLbl="revTx" presStyleIdx="2" presStyleCnt="3" custScaleX="1550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63AC83-5825-4369-B772-AA2B5D39A07F}" type="presOf" srcId="{D367D47C-010A-483A-8D0B-1F3F05A5BA9C}" destId="{B9399537-DA8D-49DC-9E53-FF15996C0823}" srcOrd="0" destOrd="0" presId="urn:microsoft.com/office/officeart/2011/layout/RadialPictureList"/>
    <dgm:cxn modelId="{2076096C-66FF-4BC6-840C-2A5DB925A66E}" type="presOf" srcId="{FE0EFC0C-CD70-4FFB-B522-2F358AF2CFA6}" destId="{2C9D47F4-1CE8-45D3-824C-AA0B8C094ABB}" srcOrd="0" destOrd="0" presId="urn:microsoft.com/office/officeart/2011/layout/RadialPictureList"/>
    <dgm:cxn modelId="{780FFA49-C13D-4EAD-921E-8F1D4014F246}" srcId="{D367D47C-010A-483A-8D0B-1F3F05A5BA9C}" destId="{CB6BAEA4-9671-43E2-BBF4-2B59163320E0}" srcOrd="1" destOrd="0" parTransId="{5D68B564-E7B5-4112-8D15-466D655F07EE}" sibTransId="{5EFDAC42-BA11-4BD9-81B6-8BE7DF16EF01}"/>
    <dgm:cxn modelId="{E061641D-F3F5-4A25-8F90-42290748B70B}" srcId="{FE0EFC0C-CD70-4FFB-B522-2F358AF2CFA6}" destId="{D124067E-0851-4835-A312-2F3E2AC4ED8A}" srcOrd="1" destOrd="0" parTransId="{05C13EA1-6F45-430E-BCC2-B1A3F93370B9}" sibTransId="{29404365-1A49-4042-BC01-C94F1CBE8826}"/>
    <dgm:cxn modelId="{7E1DC30B-DC8A-4862-9685-19745C34A8E6}" srcId="{FE0EFC0C-CD70-4FFB-B522-2F358AF2CFA6}" destId="{D367D47C-010A-483A-8D0B-1F3F05A5BA9C}" srcOrd="0" destOrd="0" parTransId="{6C7C0427-D991-4EB8-968C-605DE4AA56CB}" sibTransId="{EA85463F-31DA-4BEB-BD2B-B87CAEFFEBE2}"/>
    <dgm:cxn modelId="{67666BB6-0CEF-4CEB-9287-5256DCE61080}" type="presOf" srcId="{E9FBA209-720E-4789-B9A3-5387E043A8C9}" destId="{1E463458-B677-4EAA-92FA-69D3DA821106}" srcOrd="0" destOrd="0" presId="urn:microsoft.com/office/officeart/2011/layout/RadialPictureList"/>
    <dgm:cxn modelId="{296F4386-5541-488B-88EB-E5BB1C9DF23D}" srcId="{D367D47C-010A-483A-8D0B-1F3F05A5BA9C}" destId="{BE0CDCCE-17D0-4378-915D-8297E9C427E5}" srcOrd="2" destOrd="0" parTransId="{CFEED03B-E5CF-488F-A46E-F24FAF007BCF}" sibTransId="{5641AB9D-14A8-4440-8FD5-8972294AA9D4}"/>
    <dgm:cxn modelId="{142F02E2-E1AA-41A0-AAB6-A2E32F0F0B50}" srcId="{D367D47C-010A-483A-8D0B-1F3F05A5BA9C}" destId="{E9FBA209-720E-4789-B9A3-5387E043A8C9}" srcOrd="0" destOrd="0" parTransId="{EF23E6B5-35C1-445F-BF35-DDC8635BCB96}" sibTransId="{1FE53F63-AE48-4332-A90D-B3438297829F}"/>
    <dgm:cxn modelId="{CFFC94CE-8150-4752-93F1-7BC89F402EE1}" type="presOf" srcId="{BE0CDCCE-17D0-4378-915D-8297E9C427E5}" destId="{8C101B3F-1218-44DC-BA56-B201443DFD4B}" srcOrd="0" destOrd="0" presId="urn:microsoft.com/office/officeart/2011/layout/RadialPictureList"/>
    <dgm:cxn modelId="{E98043EA-299B-4B9A-892A-BD6B2CAEA5A0}" type="presOf" srcId="{CB6BAEA4-9671-43E2-BBF4-2B59163320E0}" destId="{52E61405-40C1-4EEB-A89C-ED9DE20E8E18}" srcOrd="0" destOrd="0" presId="urn:microsoft.com/office/officeart/2011/layout/RadialPictureList"/>
    <dgm:cxn modelId="{B2A0B0E7-C1D8-43EA-B690-D3BC808A2551}" type="presParOf" srcId="{2C9D47F4-1CE8-45D3-824C-AA0B8C094ABB}" destId="{B9399537-DA8D-49DC-9E53-FF15996C0823}" srcOrd="0" destOrd="0" presId="urn:microsoft.com/office/officeart/2011/layout/RadialPictureList"/>
    <dgm:cxn modelId="{7096DC2D-4A86-4907-9607-857BC3DBF5B4}" type="presParOf" srcId="{2C9D47F4-1CE8-45D3-824C-AA0B8C094ABB}" destId="{59B5E6E9-96EB-4A93-8035-2B0D20F5E465}" srcOrd="1" destOrd="0" presId="urn:microsoft.com/office/officeart/2011/layout/RadialPictureList"/>
    <dgm:cxn modelId="{B8F5E26E-9BDD-407C-AC77-9AF482402023}" type="presParOf" srcId="{2C9D47F4-1CE8-45D3-824C-AA0B8C094ABB}" destId="{54FEA1CE-8759-4EF0-B22D-6A2275BC0269}" srcOrd="2" destOrd="0" presId="urn:microsoft.com/office/officeart/2011/layout/RadialPictureList"/>
    <dgm:cxn modelId="{5EE0038B-9AB5-4AC9-ADDA-587700384840}" type="presParOf" srcId="{2C9D47F4-1CE8-45D3-824C-AA0B8C094ABB}" destId="{1E463458-B677-4EAA-92FA-69D3DA821106}" srcOrd="3" destOrd="0" presId="urn:microsoft.com/office/officeart/2011/layout/RadialPictureList"/>
    <dgm:cxn modelId="{05982262-5A04-4B30-867A-4ABFB5B2AFA3}" type="presParOf" srcId="{2C9D47F4-1CE8-45D3-824C-AA0B8C094ABB}" destId="{23A75137-796C-4EF2-BEEC-C8A636410090}" srcOrd="4" destOrd="0" presId="urn:microsoft.com/office/officeart/2011/layout/RadialPictureList"/>
    <dgm:cxn modelId="{C9B7A955-25CB-46CC-9C65-788F28B99749}" type="presParOf" srcId="{23A75137-796C-4EF2-BEEC-C8A636410090}" destId="{7A6A142A-258B-4C0E-B93C-9CB7974362C6}" srcOrd="0" destOrd="0" presId="urn:microsoft.com/office/officeart/2011/layout/RadialPictureList"/>
    <dgm:cxn modelId="{5935B66F-CEFC-4898-A459-BCD9D381E5F0}" type="presParOf" srcId="{2C9D47F4-1CE8-45D3-824C-AA0B8C094ABB}" destId="{52E61405-40C1-4EEB-A89C-ED9DE20E8E18}" srcOrd="5" destOrd="0" presId="urn:microsoft.com/office/officeart/2011/layout/RadialPictureList"/>
    <dgm:cxn modelId="{AF2DDE78-9E4B-4060-9A60-542FFD869501}" type="presParOf" srcId="{2C9D47F4-1CE8-45D3-824C-AA0B8C094ABB}" destId="{AA541952-FB84-42F9-B005-AE028C1FE9F2}" srcOrd="6" destOrd="0" presId="urn:microsoft.com/office/officeart/2011/layout/RadialPictureList"/>
    <dgm:cxn modelId="{1BF729B6-39B5-495F-B28A-9E2806F5DB5C}" type="presParOf" srcId="{AA541952-FB84-42F9-B005-AE028C1FE9F2}" destId="{BA73B7D9-83F1-46CB-9C72-C342A9D6C2BD}" srcOrd="0" destOrd="0" presId="urn:microsoft.com/office/officeart/2011/layout/RadialPictureList"/>
    <dgm:cxn modelId="{4736E169-A43B-45D5-A56D-FC247FD74EF3}" type="presParOf" srcId="{2C9D47F4-1CE8-45D3-824C-AA0B8C094ABB}" destId="{8C101B3F-1218-44DC-BA56-B201443DFD4B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9B0DB-B829-4C0D-AD74-52BCEDDEB8C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221AC50-6752-4020-9A6C-124AC5528D90}" type="pres">
      <dgm:prSet presAssocID="{12F9B0DB-B829-4C0D-AD74-52BCEDDEB8CD}" presName="list" presStyleCnt="0">
        <dgm:presLayoutVars>
          <dgm:dir/>
          <dgm:animLvl val="lvl"/>
        </dgm:presLayoutVars>
      </dgm:prSet>
      <dgm:spPr/>
    </dgm:pt>
  </dgm:ptLst>
  <dgm:cxnLst>
    <dgm:cxn modelId="{943570CE-BB5F-4C39-9187-CCC75937109C}" type="presOf" srcId="{12F9B0DB-B829-4C0D-AD74-52BCEDDEB8CD}" destId="{3221AC50-6752-4020-9A6C-124AC5528D90}" srcOrd="0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AF1BA-9BB4-4D98-8FA3-0EAB4EABA0FB}">
      <dsp:nvSpPr>
        <dsp:cNvPr id="0" name=""/>
        <dsp:cNvSpPr/>
      </dsp:nvSpPr>
      <dsp:spPr>
        <a:xfrm>
          <a:off x="2519249" y="2779994"/>
          <a:ext cx="2086201" cy="20862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Your Success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4766" y="3085511"/>
        <a:ext cx="1475167" cy="1475167"/>
      </dsp:txXfrm>
    </dsp:sp>
    <dsp:sp modelId="{0C6DD0A5-F463-44D2-A536-B56DB37D7AF1}">
      <dsp:nvSpPr>
        <dsp:cNvPr id="0" name=""/>
        <dsp:cNvSpPr/>
      </dsp:nvSpPr>
      <dsp:spPr>
        <a:xfrm rot="12900000">
          <a:off x="912643" y="2327058"/>
          <a:ext cx="1875419" cy="5945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78F3B-BC6D-4331-B871-7B2CEA4EB86E}">
      <dsp:nvSpPr>
        <dsp:cNvPr id="0" name=""/>
        <dsp:cNvSpPr/>
      </dsp:nvSpPr>
      <dsp:spPr>
        <a:xfrm>
          <a:off x="91280" y="1011151"/>
          <a:ext cx="1981891" cy="2150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 I’m learning </a:t>
          </a:r>
          <a:r>
            <a:rPr lang="en-US" sz="26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 </a:t>
          </a:r>
          <a:r>
            <a:rPr lang="en-US" sz="26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important.</a:t>
          </a:r>
          <a:endParaRPr lang="en-US" sz="2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9328" y="1069199"/>
        <a:ext cx="1865795" cy="2034588"/>
      </dsp:txXfrm>
    </dsp:sp>
    <dsp:sp modelId="{49BBE9CF-A717-4DDE-A343-734F98EC62D5}">
      <dsp:nvSpPr>
        <dsp:cNvPr id="0" name=""/>
        <dsp:cNvSpPr/>
      </dsp:nvSpPr>
      <dsp:spPr>
        <a:xfrm rot="16200000">
          <a:off x="2624640" y="1435849"/>
          <a:ext cx="1875419" cy="5945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1AF37-888C-4AFC-80C3-F8860630B73E}">
      <dsp:nvSpPr>
        <dsp:cNvPr id="0" name=""/>
        <dsp:cNvSpPr/>
      </dsp:nvSpPr>
      <dsp:spPr>
        <a:xfrm>
          <a:off x="2571404" y="2667"/>
          <a:ext cx="1981891" cy="15855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People will help me.</a:t>
          </a:r>
          <a:endParaRPr lang="en-US" sz="2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17842" y="49105"/>
        <a:ext cx="1889015" cy="1492636"/>
      </dsp:txXfrm>
    </dsp:sp>
    <dsp:sp modelId="{F93DE062-1FCC-4E24-A843-94E7E67E6E77}">
      <dsp:nvSpPr>
        <dsp:cNvPr id="0" name=""/>
        <dsp:cNvSpPr/>
      </dsp:nvSpPr>
      <dsp:spPr>
        <a:xfrm rot="19500000">
          <a:off x="4336636" y="2327058"/>
          <a:ext cx="1875419" cy="5945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E9964-D8D7-47B0-858D-42CE96A3D3A3}">
      <dsp:nvSpPr>
        <dsp:cNvPr id="0" name=""/>
        <dsp:cNvSpPr/>
      </dsp:nvSpPr>
      <dsp:spPr>
        <a:xfrm>
          <a:off x="5051528" y="1293737"/>
          <a:ext cx="1981891" cy="15855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can do it.</a:t>
          </a:r>
          <a:endParaRPr lang="en-US" sz="2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97966" y="1340175"/>
        <a:ext cx="1889015" cy="1492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99537-DA8D-49DC-9E53-FF15996C0823}">
      <dsp:nvSpPr>
        <dsp:cNvPr id="0" name=""/>
        <dsp:cNvSpPr/>
      </dsp:nvSpPr>
      <dsp:spPr>
        <a:xfrm>
          <a:off x="931657" y="0"/>
          <a:ext cx="2338517" cy="19287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Education</a:t>
          </a:r>
          <a:endParaRPr lang="en-US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Job   Family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Future</a:t>
          </a:r>
          <a:endParaRPr lang="en-US" sz="2000" kern="1200" dirty="0"/>
        </a:p>
      </dsp:txBody>
      <dsp:txXfrm>
        <a:off x="1274125" y="282462"/>
        <a:ext cx="1653581" cy="1363845"/>
      </dsp:txXfrm>
    </dsp:sp>
    <dsp:sp modelId="{59B5E6E9-96EB-4A93-8035-2B0D20F5E465}">
      <dsp:nvSpPr>
        <dsp:cNvPr id="0" name=""/>
        <dsp:cNvSpPr/>
      </dsp:nvSpPr>
      <dsp:spPr>
        <a:xfrm>
          <a:off x="703065" y="327027"/>
          <a:ext cx="3887888" cy="4052888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  <a:lumMod val="80000"/>
              </a:schemeClr>
            </a:gs>
          </a:gsLst>
          <a:lin ang="5400000" scaled="0"/>
        </a:gra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4FEA1CE-8759-4EF0-B22D-6A2275BC0269}">
      <dsp:nvSpPr>
        <dsp:cNvPr id="0" name=""/>
        <dsp:cNvSpPr/>
      </dsp:nvSpPr>
      <dsp:spPr>
        <a:xfrm>
          <a:off x="3522452" y="631830"/>
          <a:ext cx="1211393" cy="121515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E463458-B677-4EAA-92FA-69D3DA821106}">
      <dsp:nvSpPr>
        <dsp:cNvPr id="0" name=""/>
        <dsp:cNvSpPr/>
      </dsp:nvSpPr>
      <dsp:spPr>
        <a:xfrm>
          <a:off x="4578520" y="358275"/>
          <a:ext cx="1382975" cy="1000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2000" kern="1200" dirty="0" smtClean="0">
              <a:latin typeface="Aharoni" pitchFamily="2" charset="-79"/>
              <a:cs typeface="Aharoni" pitchFamily="2" charset="-79"/>
            </a:rPr>
            <a:t>Advanced Certificate</a:t>
          </a:r>
          <a:endParaRPr lang="en-US" sz="2000" kern="1200" dirty="0">
            <a:latin typeface="Aharoni" pitchFamily="2" charset="-79"/>
            <a:cs typeface="Aharoni" pitchFamily="2" charset="-79"/>
          </a:endParaRPr>
        </a:p>
      </dsp:txBody>
      <dsp:txXfrm>
        <a:off x="4578520" y="358275"/>
        <a:ext cx="1382975" cy="1000252"/>
      </dsp:txXfrm>
    </dsp:sp>
    <dsp:sp modelId="{7A6A142A-258B-4C0E-B93C-9CB7974362C6}">
      <dsp:nvSpPr>
        <dsp:cNvPr id="0" name=""/>
        <dsp:cNvSpPr/>
      </dsp:nvSpPr>
      <dsp:spPr>
        <a:xfrm>
          <a:off x="3903452" y="1774822"/>
          <a:ext cx="1263662" cy="128063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2E61405-40C1-4EEB-A89C-ED9DE20E8E18}">
      <dsp:nvSpPr>
        <dsp:cNvPr id="0" name=""/>
        <dsp:cNvSpPr/>
      </dsp:nvSpPr>
      <dsp:spPr>
        <a:xfrm>
          <a:off x="5119052" y="1622424"/>
          <a:ext cx="1690797" cy="847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2000" kern="1200" dirty="0" smtClean="0">
              <a:latin typeface="Aharoni" pitchFamily="2" charset="-79"/>
              <a:cs typeface="Aharoni" pitchFamily="2" charset="-79"/>
            </a:rPr>
            <a:t>Intermediate Certificate</a:t>
          </a:r>
          <a:endParaRPr lang="en-US" sz="2000" kern="1200" dirty="0">
            <a:latin typeface="Aharoni" pitchFamily="2" charset="-79"/>
            <a:cs typeface="Aharoni" pitchFamily="2" charset="-79"/>
          </a:endParaRPr>
        </a:p>
      </dsp:txBody>
      <dsp:txXfrm>
        <a:off x="5119052" y="1622424"/>
        <a:ext cx="1690797" cy="847854"/>
      </dsp:txXfrm>
    </dsp:sp>
    <dsp:sp modelId="{BA73B7D9-83F1-46CB-9C72-C342A9D6C2BD}">
      <dsp:nvSpPr>
        <dsp:cNvPr id="0" name=""/>
        <dsp:cNvSpPr/>
      </dsp:nvSpPr>
      <dsp:spPr>
        <a:xfrm>
          <a:off x="3446249" y="3019401"/>
          <a:ext cx="1033197" cy="1033486"/>
        </a:xfrm>
        <a:prstGeom prst="ellipse">
          <a:avLst/>
        </a:prstGeom>
        <a:solidFill>
          <a:schemeClr val="tx1"/>
        </a:solidFill>
        <a:ln>
          <a:noFill/>
        </a:ln>
        <a:effectLst>
          <a:outerShdw blurRad="88900" dist="38100" dir="5400000" algn="ctr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5400000"/>
          </a:lightRig>
        </a:scene3d>
        <a:sp3d>
          <a:bevelT w="25400" h="381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C101B3F-1218-44DC-BA56-B201443DFD4B}">
      <dsp:nvSpPr>
        <dsp:cNvPr id="0" name=""/>
        <dsp:cNvSpPr/>
      </dsp:nvSpPr>
      <dsp:spPr>
        <a:xfrm>
          <a:off x="4198168" y="2730835"/>
          <a:ext cx="2143680" cy="1000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2000" kern="1200" dirty="0" smtClean="0">
              <a:latin typeface="Aharoni" pitchFamily="2" charset="-79"/>
              <a:cs typeface="Aharoni" pitchFamily="2" charset="-79"/>
            </a:rPr>
            <a:t>Beginning Certificate</a:t>
          </a:r>
          <a:endParaRPr lang="en-US" sz="2000" kern="1200" dirty="0">
            <a:latin typeface="Aharoni" pitchFamily="2" charset="-79"/>
            <a:cs typeface="Aharoni" pitchFamily="2" charset="-79"/>
          </a:endParaRPr>
        </a:p>
      </dsp:txBody>
      <dsp:txXfrm>
        <a:off x="4198168" y="2730835"/>
        <a:ext cx="2143680" cy="1000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38F6900-4837-4C4E-AC2F-E005A1E9F8C7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5B60018-7C9D-4605-9BF1-63E67AE67F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48006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Above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Glendale Community College </a:t>
            </a:r>
            <a:br>
              <a:rPr lang="en-US" b="1" dirty="0" smtClean="0"/>
            </a:br>
            <a:r>
              <a:rPr lang="en-US" b="1" dirty="0" smtClean="0"/>
              <a:t>Garfield Campus ESL Certificate Ceremony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CONGRATULATIONS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We are proud of you!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Fall 2012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688385"/>
              </p:ext>
            </p:extLst>
          </p:nvPr>
        </p:nvGraphicFramePr>
        <p:xfrm>
          <a:off x="1009650" y="990600"/>
          <a:ext cx="7124700" cy="486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91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125113" cy="924475"/>
          </a:xfrm>
        </p:spPr>
        <p:txBody>
          <a:bodyPr/>
          <a:lstStyle/>
          <a:p>
            <a:pPr algn="ctr"/>
            <a:r>
              <a:rPr lang="en-US" sz="4400" dirty="0" smtClean="0">
                <a:latin typeface="Aharoni" pitchFamily="2" charset="-79"/>
                <a:cs typeface="Aharoni" pitchFamily="2" charset="-79"/>
              </a:rPr>
              <a:t>Your Pathway to Success</a:t>
            </a:r>
            <a:endParaRPr lang="en-US" sz="4400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279241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42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601158" cy="924475"/>
          </a:xfrm>
        </p:spPr>
        <p:txBody>
          <a:bodyPr/>
          <a:lstStyle/>
          <a:p>
            <a:r>
              <a:rPr lang="en-US" b="1" dirty="0" smtClean="0"/>
              <a:t>Beginning Certificate Recipients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125112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Complete Level 2</a:t>
            </a:r>
          </a:p>
          <a:p>
            <a:pPr marL="0" indent="0">
              <a:buNone/>
            </a:pPr>
            <a:r>
              <a:rPr lang="en-US" sz="3200" dirty="0" smtClean="0"/>
              <a:t>Complete Beginning Conversation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We hope these students continue so that they will earn </a:t>
            </a:r>
            <a:r>
              <a:rPr lang="en-US" sz="3200" dirty="0" smtClean="0"/>
              <a:t>their </a:t>
            </a:r>
            <a:r>
              <a:rPr lang="en-US" sz="3200" dirty="0" smtClean="0"/>
              <a:t>intermediate </a:t>
            </a:r>
            <a:r>
              <a:rPr lang="en-US" sz="3200" dirty="0" smtClean="0"/>
              <a:t>certificates.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629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1"/>
            <a:ext cx="8610600" cy="914400"/>
          </a:xfrm>
        </p:spPr>
        <p:txBody>
          <a:bodyPr/>
          <a:lstStyle/>
          <a:p>
            <a:r>
              <a:rPr lang="en-US" b="1" dirty="0" smtClean="0"/>
              <a:t>Intermediate Certificate  Recipients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Complete Level </a:t>
            </a:r>
            <a:r>
              <a:rPr lang="en-US" sz="3200" dirty="0" smtClean="0"/>
              <a:t>4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Complete </a:t>
            </a:r>
            <a:r>
              <a:rPr lang="en-US" sz="3200" dirty="0" smtClean="0"/>
              <a:t>Intermediate Conversation</a:t>
            </a:r>
          </a:p>
          <a:p>
            <a:pPr marL="0" indent="0">
              <a:buNone/>
            </a:pPr>
            <a:r>
              <a:rPr lang="en-US" sz="3200" dirty="0" smtClean="0"/>
              <a:t>Complete Computer Basics for ESL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107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448758" cy="924475"/>
          </a:xfrm>
        </p:spPr>
        <p:txBody>
          <a:bodyPr/>
          <a:lstStyle/>
          <a:p>
            <a:r>
              <a:rPr lang="en-US" sz="2800" b="1" dirty="0"/>
              <a:t>Intermediate Certificate  Recipients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125112" cy="425859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7200" dirty="0" smtClean="0"/>
              <a:t>We hope these students will:</a:t>
            </a:r>
          </a:p>
          <a:p>
            <a:pPr marL="0" indent="0">
              <a:buNone/>
            </a:pPr>
            <a:r>
              <a:rPr lang="en-US" sz="7200" dirty="0" smtClean="0"/>
              <a:t>	Begin taking Office and Business Technology Classes at 	Garfield,		</a:t>
            </a:r>
          </a:p>
          <a:p>
            <a:pPr marL="0" indent="0">
              <a:buNone/>
            </a:pPr>
            <a:r>
              <a:rPr lang="en-US" sz="7200" dirty="0"/>
              <a:t>					and/or</a:t>
            </a:r>
          </a:p>
          <a:p>
            <a:pPr marL="0" indent="0">
              <a:buNone/>
            </a:pPr>
            <a:endParaRPr lang="en-US" sz="7200" dirty="0" smtClean="0"/>
          </a:p>
          <a:p>
            <a:pPr marL="0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Begin taking General Education Classes at Garfield,</a:t>
            </a:r>
          </a:p>
          <a:p>
            <a:pPr marL="0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			and/or</a:t>
            </a:r>
          </a:p>
          <a:p>
            <a:pPr marL="0" indent="0">
              <a:buNone/>
            </a:pPr>
            <a:endParaRPr lang="en-US" sz="7200" dirty="0" smtClean="0"/>
          </a:p>
          <a:p>
            <a:pPr marL="0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Continue taking ESL Classes to receive the Advanced 	ESL Certificate,</a:t>
            </a:r>
          </a:p>
          <a:p>
            <a:pPr marL="0" indent="0">
              <a:buNone/>
            </a:pPr>
            <a:r>
              <a:rPr lang="en-US" sz="7200" dirty="0"/>
              <a:t>	</a:t>
            </a:r>
            <a:r>
              <a:rPr lang="en-US" sz="7200" dirty="0" smtClean="0"/>
              <a:t>				and/or</a:t>
            </a:r>
          </a:p>
          <a:p>
            <a:pPr marL="0" indent="0">
              <a:buNone/>
            </a:pPr>
            <a:endParaRPr lang="en-US" sz="7200" dirty="0" smtClean="0"/>
          </a:p>
          <a:p>
            <a:pPr marL="0" indent="0">
              <a:buNone/>
            </a:pPr>
            <a:r>
              <a:rPr lang="en-US" sz="7200" dirty="0" smtClean="0"/>
              <a:t>	Start </a:t>
            </a:r>
            <a:r>
              <a:rPr lang="en-US" sz="7200" dirty="0"/>
              <a:t>taking Credit ESL Classes </a:t>
            </a:r>
            <a:r>
              <a:rPr lang="en-US" sz="7200" dirty="0" smtClean="0"/>
              <a:t>at </a:t>
            </a:r>
            <a:r>
              <a:rPr lang="en-US" sz="7200" dirty="0"/>
              <a:t>the Main Campus </a:t>
            </a:r>
          </a:p>
          <a:p>
            <a:pPr marL="0" indent="0">
              <a:buNone/>
            </a:pPr>
            <a:endParaRPr lang="en-US" sz="3800" dirty="0" smtClean="0"/>
          </a:p>
          <a:p>
            <a:pPr marL="0" indent="0">
              <a:buNone/>
            </a:pPr>
            <a:r>
              <a:rPr lang="en-US" sz="19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61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5724"/>
            <a:ext cx="7696200" cy="924475"/>
          </a:xfrm>
        </p:spPr>
        <p:txBody>
          <a:bodyPr/>
          <a:lstStyle/>
          <a:p>
            <a:r>
              <a:rPr lang="en-US" b="1" dirty="0" smtClean="0"/>
              <a:t>Advanced </a:t>
            </a:r>
            <a:r>
              <a:rPr lang="en-US" b="1" dirty="0"/>
              <a:t>Certificate  Recipients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Complete Level </a:t>
            </a:r>
            <a:r>
              <a:rPr lang="en-US" sz="3200" dirty="0" smtClean="0"/>
              <a:t>5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Complete </a:t>
            </a:r>
            <a:r>
              <a:rPr lang="en-US" sz="3200" dirty="0" smtClean="0"/>
              <a:t>Advanced </a:t>
            </a:r>
            <a:r>
              <a:rPr lang="en-US" sz="3200" dirty="0"/>
              <a:t>Conversation</a:t>
            </a:r>
          </a:p>
          <a:p>
            <a:pPr marL="0" indent="0">
              <a:buNone/>
            </a:pPr>
            <a:r>
              <a:rPr lang="en-US" sz="3200" dirty="0"/>
              <a:t>Complete Computer Basics for ESL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388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5724"/>
            <a:ext cx="7848600" cy="924475"/>
          </a:xfrm>
        </p:spPr>
        <p:txBody>
          <a:bodyPr/>
          <a:lstStyle/>
          <a:p>
            <a:r>
              <a:rPr lang="en-US" b="1" dirty="0"/>
              <a:t>Advanced Certificate  Recipients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hope these students </a:t>
            </a:r>
            <a:r>
              <a:rPr lang="en-US" dirty="0" smtClean="0"/>
              <a:t>will: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Begin taking Office and Business Technology Classes at 	Garfield,		and/or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Begin taking General Education Classes at Garfield,</a:t>
            </a:r>
          </a:p>
          <a:p>
            <a:pPr marL="0" indent="0">
              <a:buNone/>
            </a:pPr>
            <a:r>
              <a:rPr lang="en-US" dirty="0"/>
              <a:t>					and/or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Start </a:t>
            </a:r>
            <a:r>
              <a:rPr lang="en-US" dirty="0"/>
              <a:t>taking </a:t>
            </a:r>
            <a:r>
              <a:rPr lang="en-US" dirty="0" smtClean="0"/>
              <a:t>Credit ESL </a:t>
            </a:r>
            <a:r>
              <a:rPr lang="en-US" dirty="0"/>
              <a:t>Classes to </a:t>
            </a:r>
            <a:r>
              <a:rPr lang="en-US" dirty="0" smtClean="0"/>
              <a:t>at the Main Campus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54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2286000"/>
          </a:xfrm>
        </p:spPr>
        <p:txBody>
          <a:bodyPr/>
          <a:lstStyle/>
          <a:p>
            <a:r>
              <a:rPr lang="en-US" dirty="0" smtClean="0"/>
              <a:t>We are always here to help you continue successfully on your pathway to success!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C:\Users\Alice\AppData\Local\Microsoft\Windows\Temporary Internet Files\Content.IE5\JWOURU9Z\MP900401359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204" y="2267223"/>
            <a:ext cx="3131591" cy="3131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6527496"/>
              </p:ext>
            </p:extLst>
          </p:nvPr>
        </p:nvGraphicFramePr>
        <p:xfrm>
          <a:off x="1600200" y="2438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978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131</TotalTime>
  <Words>120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Spring</vt:lpstr>
      <vt:lpstr>Glendale Community College  Garfield Campus ESL Certificate Ceremony  CONGRATULATIONS  We are proud of you!  Fall 2012</vt:lpstr>
      <vt:lpstr>PowerPoint Presentation</vt:lpstr>
      <vt:lpstr>Your Pathway to Success</vt:lpstr>
      <vt:lpstr>Beginning Certificate Recipients</vt:lpstr>
      <vt:lpstr>Intermediate Certificate  Recipients</vt:lpstr>
      <vt:lpstr>Intermediate Certificate  Recipients</vt:lpstr>
      <vt:lpstr>Advanced Certificate  Recipients</vt:lpstr>
      <vt:lpstr>Advanced Certificate  Recipients</vt:lpstr>
      <vt:lpstr>We are always here to help you continue successfully on your pathway to success!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ESL CE RTIFICATE RECIPIENTS  We are proud of you!  Fall 2012</dc:title>
  <dc:creator>alice</dc:creator>
  <cp:lastModifiedBy>Alice</cp:lastModifiedBy>
  <cp:revision>16</cp:revision>
  <dcterms:created xsi:type="dcterms:W3CDTF">2012-11-19T00:39:45Z</dcterms:created>
  <dcterms:modified xsi:type="dcterms:W3CDTF">2012-11-19T17:51:11Z</dcterms:modified>
</cp:coreProperties>
</file>