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3.xml" ContentType="application/vnd.ms-office.activeX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activeX/activeX1.xml" ContentType="application/vnd.ms-office.activeX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comments/comment1.xml" ContentType="application/vnd.openxmlformats-officedocument.presentationml.comments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4" r:id="rId9"/>
    <p:sldId id="263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veWeb" initials="LiveWe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8856F961-340A-11D0-A96B-00C04FD705A2}" ax:persistence="persistPropertyBag">
  <ax:ocxPr ax:name="ExtentX" ax:value="22860"/>
  <ax:ocxPr ax:name="ExtentY" ax:value="17145"/>
  <ax:ocxPr ax:name="ViewMode" ax:value="0"/>
  <ax:ocxPr ax:name="Offline" ax:value="0"/>
  <ax:ocxPr ax:name="Silent" ax:value="0"/>
  <ax:ocxPr ax:name="RegisterAsBrowser" ax:value="0"/>
  <ax:ocxPr ax:name="RegisterAsDropTarget" ax:value="0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activeX/activeX2.xml><?xml version="1.0" encoding="utf-8"?>
<ax:ocx xmlns:ax="http://schemas.microsoft.com/office/2006/activeX" xmlns:r="http://schemas.openxmlformats.org/officeDocument/2006/relationships" ax:classid="{8856F961-340A-11D0-A96B-00C04FD705A2}" ax:persistence="persistPropertyBag">
  <ax:ocxPr ax:name="ExtentX" ax:value="22860"/>
  <ax:ocxPr ax:name="ExtentY" ax:value="17145"/>
  <ax:ocxPr ax:name="ViewMode" ax:value="0"/>
  <ax:ocxPr ax:name="Offline" ax:value="0"/>
  <ax:ocxPr ax:name="Silent" ax:value="0"/>
  <ax:ocxPr ax:name="RegisterAsBrowser" ax:value="0"/>
  <ax:ocxPr ax:name="RegisterAsDropTarget" ax:value="0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activeX/activeX3.xml><?xml version="1.0" encoding="utf-8"?>
<ax:ocx xmlns:ax="http://schemas.microsoft.com/office/2006/activeX" xmlns:r="http://schemas.openxmlformats.org/officeDocument/2006/relationships" ax:classid="{8856F961-340A-11D0-A96B-00C04FD705A2}" ax:persistence="persistPropertyBag">
  <ax:ocxPr ax:name="ExtentX" ax:value="22860"/>
  <ax:ocxPr ax:name="ExtentY" ax:value="17145"/>
  <ax:ocxPr ax:name="ViewMode" ax:value="0"/>
  <ax:ocxPr ax:name="Offline" ax:value="0"/>
  <ax:ocxPr ax:name="Silent" ax:value="0"/>
  <ax:ocxPr ax:name="RegisterAsBrowser" ax:value="0"/>
  <ax:ocxPr ax:name="RegisterAsDropTarget" ax:value="0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activeX/activeX4.xml><?xml version="1.0" encoding="utf-8"?>
<ax:ocx xmlns:ax="http://schemas.microsoft.com/office/2006/activeX" xmlns:r="http://schemas.openxmlformats.org/officeDocument/2006/relationships" ax:classid="{8856F961-340A-11D0-A96B-00C04FD705A2}" ax:persistence="persistPropertyBag">
  <ax:ocxPr ax:name="ExtentX" ax:value="22860"/>
  <ax:ocxPr ax:name="ExtentY" ax:value="17145"/>
  <ax:ocxPr ax:name="ViewMode" ax:value="0"/>
  <ax:ocxPr ax:name="Offline" ax:value="0"/>
  <ax:ocxPr ax:name="Silent" ax:value="0"/>
  <ax:ocxPr ax:name="RegisterAsBrowser" ax:value="0"/>
  <ax:ocxPr ax:name="RegisterAsDropTarget" ax:value="0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1-19T22:06:58.728" idx="1">
    <p:pos x="0" y="0"/>
    <p:text>http://www.livescribe.com/en-us/?gclid=CP_ozZz03a0CFQ9qhwodEDP5mw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0F1759-0018-4130-8F8F-CE996C3CCEE9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0F7F234-1A50-466F-A343-25C1D8B81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Program%20Files%20(x86)\Livescribe\Desktop\Livescribe%20Desktop.ex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bcc.edu/" TargetMode="External"/><Relationship Id="rId13" Type="http://schemas.openxmlformats.org/officeDocument/2006/relationships/image" Target="../media/image10.gif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hyperlink" Target="http://www.lahc.edu/" TargetMode="External"/><Relationship Id="rId2" Type="http://schemas.openxmlformats.org/officeDocument/2006/relationships/hyperlink" Target="http://bhs-sfusd-ca.schoolloop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11" Type="http://schemas.openxmlformats.org/officeDocument/2006/relationships/hyperlink" Target="http://www.lacitycollege.edu/" TargetMode="External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4.jpeg"/><Relationship Id="rId9" Type="http://schemas.openxmlformats.org/officeDocument/2006/relationships/image" Target="../media/image8.gif"/><Relationship Id="rId14" Type="http://schemas.openxmlformats.org/officeDocument/2006/relationships/hyperlink" Target="http://www.piercecollege.ed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THE SMARTPEN</a:t>
            </a:r>
            <a:endParaRPr lang="en-US" sz="6000" dirty="0"/>
          </a:p>
        </p:txBody>
      </p:sp>
      <p:pic>
        <p:nvPicPr>
          <p:cNvPr id="1026" name="Picture 2" descr="C:\Users\Silvi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981200"/>
            <a:ext cx="4038600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and Pen</a:t>
            </a:r>
            <a:endParaRPr lang="en-US" dirty="0"/>
          </a:p>
        </p:txBody>
      </p:sp>
      <p:pic>
        <p:nvPicPr>
          <p:cNvPr id="34818" name="Picture 2" descr="http://webmail.glendale.edu/src/download.php?passed_id=10726&amp;mailbox=INBOX&amp;ent_id=2&amp;absolute_dl=tr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819400"/>
            <a:ext cx="8138159" cy="15452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and 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2" action="ppaction://program"/>
              </a:rPr>
              <a:t>Livescribe</a:t>
            </a:r>
            <a:r>
              <a:rPr lang="en-US" dirty="0" smtClean="0">
                <a:hlinkClick r:id="rId2" action="ppaction://program"/>
              </a:rPr>
              <a:t> Desktop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Flyer</a:t>
            </a:r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2743200" y="1752600"/>
          <a:ext cx="3733800" cy="4876800"/>
        </p:xfrm>
        <a:graphic>
          <a:graphicData uri="http://schemas.openxmlformats.org/presentationml/2006/ole">
            <p:oleObj spid="_x0000_s39938" name="Document" r:id="rId3" imgW="6093058" imgH="7968127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Pencasts</a:t>
            </a:r>
            <a:endParaRPr lang="en-US" dirty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2590800" y="1752600"/>
          <a:ext cx="4482465" cy="4597400"/>
        </p:xfrm>
        <a:graphic>
          <a:graphicData uri="http://schemas.openxmlformats.org/presentationml/2006/ole">
            <p:oleObj spid="_x0000_s40962" name="Document" r:id="rId3" imgW="6854825" imgH="7029343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41986" name="WebBrowser1" r:id="rId2" imgW="8229600" imgH="61722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Helpful to students with learning differences.</a:t>
            </a:r>
          </a:p>
          <a:p>
            <a:r>
              <a:rPr lang="en-US" dirty="0" smtClean="0"/>
              <a:t>Provides lectures for a students who have missed class.</a:t>
            </a:r>
          </a:p>
          <a:p>
            <a:r>
              <a:rPr lang="en-US" dirty="0" smtClean="0"/>
              <a:t>Students can concentrate on what you are saying and not worry as much about writing everything down.</a:t>
            </a:r>
          </a:p>
          <a:p>
            <a:r>
              <a:rPr lang="en-US" dirty="0" smtClean="0"/>
              <a:t>Creates a repository of lectures from multiple schools.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Smartpen</a:t>
            </a:r>
            <a:r>
              <a:rPr lang="en-US" dirty="0" smtClean="0"/>
              <a:t> Math Pilot Project</a:t>
            </a:r>
            <a:endParaRPr lang="en-US" dirty="0"/>
          </a:p>
        </p:txBody>
      </p:sp>
      <p:pic>
        <p:nvPicPr>
          <p:cNvPr id="2050" name="Picture 2" descr=" Balboa High school Home">
            <a:hlinkClick r:id="rId2" tooltip=" Balboa High school Hom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828800"/>
            <a:ext cx="2971800" cy="1002983"/>
          </a:xfrm>
          <a:prstGeom prst="rect">
            <a:avLst/>
          </a:prstGeom>
          <a:noFill/>
        </p:spPr>
      </p:pic>
      <p:pic>
        <p:nvPicPr>
          <p:cNvPr id="2052" name="Picture 4" descr="Vista Colle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5715000"/>
            <a:ext cx="4038600" cy="605487"/>
          </a:xfrm>
          <a:prstGeom prst="rect">
            <a:avLst/>
          </a:prstGeom>
          <a:noFill/>
        </p:spPr>
      </p:pic>
      <p:pic>
        <p:nvPicPr>
          <p:cNvPr id="2056" name="Picture 8" descr="A logo that uses a stylized design of the library tower and reads ''Cerritos College'' with a background of yellow gradient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19900" y="1676400"/>
            <a:ext cx="2324100" cy="2047876"/>
          </a:xfrm>
          <a:prstGeom prst="rect">
            <a:avLst/>
          </a:prstGeom>
          <a:noFill/>
        </p:spPr>
      </p:pic>
      <p:pic>
        <p:nvPicPr>
          <p:cNvPr id="2058" name="Picture 10" descr="Chaffey Logo lin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2819400"/>
            <a:ext cx="2286000" cy="304800"/>
          </a:xfrm>
          <a:prstGeom prst="rect">
            <a:avLst/>
          </a:prstGeom>
          <a:noFill/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2971800"/>
            <a:ext cx="35242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17" descr="Long Beach City College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057400" y="4114800"/>
            <a:ext cx="4762500" cy="581026"/>
          </a:xfrm>
          <a:prstGeom prst="rect">
            <a:avLst/>
          </a:prstGeom>
          <a:noFill/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0" y="4724400"/>
            <a:ext cx="29337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1447800" y="4953000"/>
            <a:ext cx="2496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1"/>
              </a:rPr>
              <a:t>Los Angeles City College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657600" y="2133600"/>
            <a:ext cx="2794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2"/>
              </a:rPr>
              <a:t>Los Angeles Harbor College</a:t>
            </a:r>
            <a:endParaRPr lang="en-US" dirty="0"/>
          </a:p>
        </p:txBody>
      </p:sp>
      <p:pic>
        <p:nvPicPr>
          <p:cNvPr id="2078" name="Picture 30" descr="campus images montag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4925" y="-76200"/>
            <a:ext cx="9525" cy="9525"/>
          </a:xfrm>
          <a:prstGeom prst="rect">
            <a:avLst/>
          </a:prstGeom>
          <a:noFill/>
        </p:spPr>
      </p:pic>
      <p:pic>
        <p:nvPicPr>
          <p:cNvPr id="2080" name="Picture 32" descr="campus images montag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4925" y="-76200"/>
            <a:ext cx="9525" cy="9525"/>
          </a:xfrm>
          <a:prstGeom prst="rect">
            <a:avLst/>
          </a:prstGeom>
          <a:noFill/>
        </p:spPr>
      </p:pic>
      <p:sp>
        <p:nvSpPr>
          <p:cNvPr id="24" name="Rectangle 23"/>
          <p:cNvSpPr/>
          <p:nvPr/>
        </p:nvSpPr>
        <p:spPr>
          <a:xfrm>
            <a:off x="4648200" y="3505200"/>
            <a:ext cx="1533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4"/>
              </a:rPr>
              <a:t>Pierce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Livescribe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/>
          <a:lstStyle/>
          <a:p>
            <a:r>
              <a:rPr lang="en-US" dirty="0" smtClean="0"/>
              <a:t>www.livescribe.com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30722" name="WebBrowser1" r:id="rId2" imgW="8229600" imgH="61722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Smartxt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www.smartxt.com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31746" name="WebBrowser1" r:id="rId2" imgW="8229600" imgH="61722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www.box.com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p:control spid="32770" name="WebBrowser1" r:id="rId2" imgW="8229600" imgH="61722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and 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625609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Smartpen</a:t>
            </a:r>
            <a:r>
              <a:rPr lang="en-US" dirty="0" smtClean="0"/>
              <a:t> uses special dot matrix paper…</a:t>
            </a:r>
            <a:endParaRPr lang="en-US" dirty="0"/>
          </a:p>
        </p:txBody>
      </p:sp>
      <p:pic>
        <p:nvPicPr>
          <p:cNvPr id="33794" name="Picture 2" descr="C:\Users\Silvia\AppData\Local\Microsoft\Windows\Temporary Internet Files\Content.IE5\ZK2TLAO0\Full Pencast 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743200"/>
            <a:ext cx="2729098" cy="35274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90</Words>
  <Application>Microsoft Office PowerPoint</Application>
  <PresentationFormat>On-screen Show (4:3)</PresentationFormat>
  <Paragraphs>23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Module</vt:lpstr>
      <vt:lpstr>Document</vt:lpstr>
      <vt:lpstr>THE SMARTPEN</vt:lpstr>
      <vt:lpstr>Smartpen Math Pilot Project</vt:lpstr>
      <vt:lpstr>Livescribe</vt:lpstr>
      <vt:lpstr>Slide 4</vt:lpstr>
      <vt:lpstr>Smartxt</vt:lpstr>
      <vt:lpstr>Slide 6</vt:lpstr>
      <vt:lpstr>The Community</vt:lpstr>
      <vt:lpstr>Slide 8</vt:lpstr>
      <vt:lpstr>Paper and Pen</vt:lpstr>
      <vt:lpstr>Paper and Pen</vt:lpstr>
      <vt:lpstr>Paper and Pen</vt:lpstr>
      <vt:lpstr>Class Flyer</vt:lpstr>
      <vt:lpstr>Pencasts</vt:lpstr>
      <vt:lpstr>Slide 14</vt:lpstr>
      <vt:lpstr>Benefits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SMART PEN</dc:title>
  <dc:creator>Silvia</dc:creator>
  <cp:lastModifiedBy>Silvia</cp:lastModifiedBy>
  <cp:revision>22</cp:revision>
  <dcterms:created xsi:type="dcterms:W3CDTF">2012-01-20T05:16:35Z</dcterms:created>
  <dcterms:modified xsi:type="dcterms:W3CDTF">2012-01-21T04:17:44Z</dcterms:modified>
</cp:coreProperties>
</file>